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3a06e9387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db80be008247dc"/>
  </p:sldMasterIdLst>
  <p:sldIdLst>
    <p:sldId xmlns:r="http://schemas.openxmlformats.org/officeDocument/2006/relationships" id="256" r:id="R01b08bfbb9864d41"/>
    <p:sldId xmlns:r="http://schemas.openxmlformats.org/officeDocument/2006/relationships" id="257" r:id="R7736667531cd4562"/>
    <p:sldId xmlns:r="http://schemas.openxmlformats.org/officeDocument/2006/relationships" id="258" r:id="R0f237d745f1f4f94"/>
    <p:sldId xmlns:r="http://schemas.openxmlformats.org/officeDocument/2006/relationships" id="259" r:id="R43cd84c5c0ea45a9"/>
    <p:sldId xmlns:r="http://schemas.openxmlformats.org/officeDocument/2006/relationships" id="260" r:id="R22224bf617274381"/>
    <p:sldId xmlns:r="http://schemas.openxmlformats.org/officeDocument/2006/relationships" id="261" r:id="R2b3593838b0d40b9"/>
    <p:sldId xmlns:r="http://schemas.openxmlformats.org/officeDocument/2006/relationships" id="262" r:id="Rf6c6d3d8ac2b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b80be008247dc" /><Relationship Type="http://schemas.openxmlformats.org/officeDocument/2006/relationships/slide" Target="/ppt/slides/slide1.xml" Id="R01b08bfbb9864d41" /><Relationship Type="http://schemas.openxmlformats.org/officeDocument/2006/relationships/slide" Target="/ppt/slides/slide2.xml" Id="R7736667531cd4562" /><Relationship Type="http://schemas.openxmlformats.org/officeDocument/2006/relationships/slide" Target="/ppt/slides/slide3.xml" Id="R0f237d745f1f4f94" /><Relationship Type="http://schemas.openxmlformats.org/officeDocument/2006/relationships/slide" Target="/ppt/slides/slide4.xml" Id="R43cd84c5c0ea45a9" /><Relationship Type="http://schemas.openxmlformats.org/officeDocument/2006/relationships/slide" Target="/ppt/slides/slide5.xml" Id="R22224bf617274381" /><Relationship Type="http://schemas.openxmlformats.org/officeDocument/2006/relationships/slide" Target="/ppt/slides/slide6.xml" Id="R2b3593838b0d40b9" /><Relationship Type="http://schemas.openxmlformats.org/officeDocument/2006/relationships/slide" Target="/ppt/slides/slide7.xml" Id="Rf6c6d3d8ac2b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e99486fe545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c825716904b19" /><Relationship Type="http://schemas.openxmlformats.org/officeDocument/2006/relationships/theme" Target="/ppt/slideMasters/theme/theme1.xml" Id="Reb10844e2cbd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c825716904b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e937572bb49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66b42cb23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00323d76b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1be560f949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ed756abc64c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96250406945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93cada4b40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LØKKEVEIEN 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LEIV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MARIBU BJØRN ÅGE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TORE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STENSØNES SISSEL LÆRDAL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 ASBJØRN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HOLDING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24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post@takst-team.no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983 201 660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