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1dcb18c42c47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c796fb7b246b1"/>
  </p:sldMasterIdLst>
  <p:sldIdLst>
    <p:sldId xmlns:r="http://schemas.openxmlformats.org/officeDocument/2006/relationships" id="256" r:id="R2d3adb732e1742e6"/>
    <p:sldId xmlns:r="http://schemas.openxmlformats.org/officeDocument/2006/relationships" id="257" r:id="Rc24706f8b24745a0"/>
    <p:sldId xmlns:r="http://schemas.openxmlformats.org/officeDocument/2006/relationships" id="258" r:id="Rc33e8bf0daa44cd0"/>
    <p:sldId xmlns:r="http://schemas.openxmlformats.org/officeDocument/2006/relationships" id="259" r:id="R452336d5ec3e4b18"/>
    <p:sldId xmlns:r="http://schemas.openxmlformats.org/officeDocument/2006/relationships" id="260" r:id="R6cec2ffb4eef40d8"/>
    <p:sldId xmlns:r="http://schemas.openxmlformats.org/officeDocument/2006/relationships" id="261" r:id="Re7d1ceac5f89406a"/>
    <p:sldId xmlns:r="http://schemas.openxmlformats.org/officeDocument/2006/relationships" id="262" r:id="R6c31af1332f04c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c796fb7b246b1" /><Relationship Type="http://schemas.openxmlformats.org/officeDocument/2006/relationships/slide" Target="/ppt/slides/slide1.xml" Id="R2d3adb732e1742e6" /><Relationship Type="http://schemas.openxmlformats.org/officeDocument/2006/relationships/slide" Target="/ppt/slides/slide2.xml" Id="Rc24706f8b24745a0" /><Relationship Type="http://schemas.openxmlformats.org/officeDocument/2006/relationships/slide" Target="/ppt/slides/slide3.xml" Id="Rc33e8bf0daa44cd0" /><Relationship Type="http://schemas.openxmlformats.org/officeDocument/2006/relationships/slide" Target="/ppt/slides/slide4.xml" Id="R452336d5ec3e4b18" /><Relationship Type="http://schemas.openxmlformats.org/officeDocument/2006/relationships/slide" Target="/ppt/slides/slide5.xml" Id="R6cec2ffb4eef40d8" /><Relationship Type="http://schemas.openxmlformats.org/officeDocument/2006/relationships/slide" Target="/ppt/slides/slide6.xml" Id="Re7d1ceac5f89406a" /><Relationship Type="http://schemas.openxmlformats.org/officeDocument/2006/relationships/slide" Target="/ppt/slides/slide7.xml" Id="R6c31af1332f04c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06bf42a774c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d9b0862444b6c" /><Relationship Type="http://schemas.openxmlformats.org/officeDocument/2006/relationships/theme" Target="/ppt/slideMasters/theme/theme1.xml" Id="Rf4b96a68406843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5d9b0862444b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dbc1a27254e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9520004a84a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99a957e61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380e740af4f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aa99f41f04a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f45606edc44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eb03536d4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