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2f6ca7e8247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57bc0cc4864b59"/>
  </p:sldMasterIdLst>
  <p:sldIdLst>
    <p:sldId xmlns:r="http://schemas.openxmlformats.org/officeDocument/2006/relationships" id="256" r:id="R5a09fd6dde1541b2"/>
    <p:sldId xmlns:r="http://schemas.openxmlformats.org/officeDocument/2006/relationships" id="257" r:id="Re18cf41348c847a3"/>
    <p:sldId xmlns:r="http://schemas.openxmlformats.org/officeDocument/2006/relationships" id="258" r:id="R1108663c31d44990"/>
    <p:sldId xmlns:r="http://schemas.openxmlformats.org/officeDocument/2006/relationships" id="259" r:id="R5d116752297246a2"/>
    <p:sldId xmlns:r="http://schemas.openxmlformats.org/officeDocument/2006/relationships" id="260" r:id="R35e6b98a98ba48f6"/>
    <p:sldId xmlns:r="http://schemas.openxmlformats.org/officeDocument/2006/relationships" id="261" r:id="Rfcb752d9fce644fe"/>
    <p:sldId xmlns:r="http://schemas.openxmlformats.org/officeDocument/2006/relationships" id="262" r:id="Rda07fc37fcc449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7bc0cc4864b59" /><Relationship Type="http://schemas.openxmlformats.org/officeDocument/2006/relationships/slide" Target="/ppt/slides/slide1.xml" Id="R5a09fd6dde1541b2" /><Relationship Type="http://schemas.openxmlformats.org/officeDocument/2006/relationships/slide" Target="/ppt/slides/slide2.xml" Id="Re18cf41348c847a3" /><Relationship Type="http://schemas.openxmlformats.org/officeDocument/2006/relationships/slide" Target="/ppt/slides/slide3.xml" Id="R1108663c31d44990" /><Relationship Type="http://schemas.openxmlformats.org/officeDocument/2006/relationships/slide" Target="/ppt/slides/slide4.xml" Id="R5d116752297246a2" /><Relationship Type="http://schemas.openxmlformats.org/officeDocument/2006/relationships/slide" Target="/ppt/slides/slide5.xml" Id="R35e6b98a98ba48f6" /><Relationship Type="http://schemas.openxmlformats.org/officeDocument/2006/relationships/slide" Target="/ppt/slides/slide6.xml" Id="Rfcb752d9fce644fe" /><Relationship Type="http://schemas.openxmlformats.org/officeDocument/2006/relationships/slide" Target="/ppt/slides/slide7.xml" Id="Rda07fc37fcc449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63d2b8e64a43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224b3583e94dc3" /><Relationship Type="http://schemas.openxmlformats.org/officeDocument/2006/relationships/theme" Target="/ppt/slideMasters/theme/theme1.xml" Id="Ra08599286983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224b3583e94d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d4d10304143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d0163060a4b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5b2c01a9043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26fb0a9564a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c7a9bb8f94a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71feab91743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0acc5845f40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REMO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−414 512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1 819 231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52 912 223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73 248 224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KASRIS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MAROM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SILDRING AS  –  31,7 %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GERD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ADB Senteret AS, Langgata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4515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983 453 821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REMO AS</a:t>
            </a:r>
          </a:p>
        </p:txBody>
      </p:sp>
    </p:spTree>
  </p:cSld>
  <p:clrMapOvr>
    <a:masterClrMapping xmlns:a="http://schemas.openxmlformats.org/drawingml/2006/main"/>
  </p:clrMapOvr>
</p:sld>
</file>