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023588d26d49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2dc057ece4cc3"/>
  </p:sldMasterIdLst>
  <p:sldIdLst>
    <p:sldId xmlns:r="http://schemas.openxmlformats.org/officeDocument/2006/relationships" id="256" r:id="Rbbbe879f1eb8428f"/>
    <p:sldId xmlns:r="http://schemas.openxmlformats.org/officeDocument/2006/relationships" id="257" r:id="R1394e85f6283471a"/>
    <p:sldId xmlns:r="http://schemas.openxmlformats.org/officeDocument/2006/relationships" id="258" r:id="R29f062e8945a4a5f"/>
    <p:sldId xmlns:r="http://schemas.openxmlformats.org/officeDocument/2006/relationships" id="259" r:id="R122d4b5d4f944d8b"/>
    <p:sldId xmlns:r="http://schemas.openxmlformats.org/officeDocument/2006/relationships" id="260" r:id="R8c066dbd33c8465d"/>
    <p:sldId xmlns:r="http://schemas.openxmlformats.org/officeDocument/2006/relationships" id="261" r:id="R4aded89e0c4d484c"/>
    <p:sldId xmlns:r="http://schemas.openxmlformats.org/officeDocument/2006/relationships" id="262" r:id="R5a73e7d794124b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2dc057ece4cc3" /><Relationship Type="http://schemas.openxmlformats.org/officeDocument/2006/relationships/slide" Target="/ppt/slides/slide1.xml" Id="Rbbbe879f1eb8428f" /><Relationship Type="http://schemas.openxmlformats.org/officeDocument/2006/relationships/slide" Target="/ppt/slides/slide2.xml" Id="R1394e85f6283471a" /><Relationship Type="http://schemas.openxmlformats.org/officeDocument/2006/relationships/slide" Target="/ppt/slides/slide3.xml" Id="R29f062e8945a4a5f" /><Relationship Type="http://schemas.openxmlformats.org/officeDocument/2006/relationships/slide" Target="/ppt/slides/slide4.xml" Id="R122d4b5d4f944d8b" /><Relationship Type="http://schemas.openxmlformats.org/officeDocument/2006/relationships/slide" Target="/ppt/slides/slide5.xml" Id="R8c066dbd33c8465d" /><Relationship Type="http://schemas.openxmlformats.org/officeDocument/2006/relationships/slide" Target="/ppt/slides/slide6.xml" Id="R4aded89e0c4d484c" /><Relationship Type="http://schemas.openxmlformats.org/officeDocument/2006/relationships/slide" Target="/ppt/slides/slide7.xml" Id="R5a73e7d794124b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9644274a349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8bf63114f4633" /><Relationship Type="http://schemas.openxmlformats.org/officeDocument/2006/relationships/theme" Target="/ppt/slideMasters/theme/theme1.xml" Id="Ra031790ee83f44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58bf63114f46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b4d98caa443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4c6f8ed6c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c811ba1ec4b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3a022e70649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048d5193a47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bb6b87b2f41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9ed271fb046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SYLJUÅSEN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SYLJUÅSEN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SYLJUÅSEN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SYLJUÅSEN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SYLJUÅSEN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SYLJUÅSEN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822 734 247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47 566 880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41 186 029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50 777 439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266 421 151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SYLJUÅSEN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SYLJUÅSEN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SYLJUÅSEN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Kallerudlia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2816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14 50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post@syljuaasen.no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www.syljuaasen.no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983 469 094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SYLJUÅSEN AS</a:t>
            </a:r>
          </a:p>
        </p:txBody>
      </p:sp>
    </p:spTree>
  </p:cSld>
  <p:clrMapOvr>
    <a:masterClrMapping xmlns:a="http://schemas.openxmlformats.org/drawingml/2006/main"/>
  </p:clrMapOvr>
</p:sld>
</file>