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1c389407fae46c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d500a1a08374256"/>
  </p:sldMasterIdLst>
  <p:sldIdLst>
    <p:sldId xmlns:r="http://schemas.openxmlformats.org/officeDocument/2006/relationships" id="256" r:id="R9daf4e2ee45c4324"/>
    <p:sldId xmlns:r="http://schemas.openxmlformats.org/officeDocument/2006/relationships" id="257" r:id="R6ac7e945885a452b"/>
    <p:sldId xmlns:r="http://schemas.openxmlformats.org/officeDocument/2006/relationships" id="258" r:id="Rad770fce6ddf40dc"/>
    <p:sldId xmlns:r="http://schemas.openxmlformats.org/officeDocument/2006/relationships" id="259" r:id="R09cdf78ae03e47e0"/>
    <p:sldId xmlns:r="http://schemas.openxmlformats.org/officeDocument/2006/relationships" id="260" r:id="R44a2b1132a174d26"/>
    <p:sldId xmlns:r="http://schemas.openxmlformats.org/officeDocument/2006/relationships" id="261" r:id="R8b518b03977041ec"/>
    <p:sldId xmlns:r="http://schemas.openxmlformats.org/officeDocument/2006/relationships" id="262" r:id="Rc2ad7ee12177462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d500a1a08374256" /><Relationship Type="http://schemas.openxmlformats.org/officeDocument/2006/relationships/slide" Target="/ppt/slides/slide1.xml" Id="R9daf4e2ee45c4324" /><Relationship Type="http://schemas.openxmlformats.org/officeDocument/2006/relationships/slide" Target="/ppt/slides/slide2.xml" Id="R6ac7e945885a452b" /><Relationship Type="http://schemas.openxmlformats.org/officeDocument/2006/relationships/slide" Target="/ppt/slides/slide3.xml" Id="Rad770fce6ddf40dc" /><Relationship Type="http://schemas.openxmlformats.org/officeDocument/2006/relationships/slide" Target="/ppt/slides/slide4.xml" Id="R09cdf78ae03e47e0" /><Relationship Type="http://schemas.openxmlformats.org/officeDocument/2006/relationships/slide" Target="/ppt/slides/slide5.xml" Id="R44a2b1132a174d26" /><Relationship Type="http://schemas.openxmlformats.org/officeDocument/2006/relationships/slide" Target="/ppt/slides/slide6.xml" Id="R8b518b03977041ec" /><Relationship Type="http://schemas.openxmlformats.org/officeDocument/2006/relationships/slide" Target="/ppt/slides/slide7.xml" Id="Rc2ad7ee12177462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b12674dd7ed4a9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4468f734e643f5" /><Relationship Type="http://schemas.openxmlformats.org/officeDocument/2006/relationships/theme" Target="/ppt/slideMasters/theme/theme1.xml" Id="R560e90686af6441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54468f734e643f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7600523e314d1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93ea1d353e4dc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e8b1795516473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d6542576884b8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b841621a3f4b1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268ab1b8d84cc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b24070fe5446a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FRYDENLUND VVS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FRYDENLUND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FRYDENLUND VVS AS ble etablert [år] og holder til i Geilo.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FRYDENLUND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FRYDENLUND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FRYDENLUND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13 687 473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327 412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229 378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11 794 536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14 807 429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FRYDENLUND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FRYDENLUND BJØRN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FRYDENLUND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Sør-Skurdalen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3580 Geilo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bjorn@frydenlundvvs.no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983 482 007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FRYDENLUND VVS AS</a:t>
            </a:r>
          </a:p>
        </p:txBody>
      </p:sp>
    </p:spTree>
  </p:cSld>
  <p:clrMapOvr>
    <a:masterClrMapping xmlns:a="http://schemas.openxmlformats.org/drawingml/2006/main"/>
  </p:clrMapOvr>
</p:sld>
</file>