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2de233983b40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f37f4ae8949f6"/>
  </p:sldMasterIdLst>
  <p:sldIdLst>
    <p:sldId xmlns:r="http://schemas.openxmlformats.org/officeDocument/2006/relationships" id="256" r:id="R0f85800e1b0041b6"/>
    <p:sldId xmlns:r="http://schemas.openxmlformats.org/officeDocument/2006/relationships" id="257" r:id="R2aa480ceb53c45b0"/>
    <p:sldId xmlns:r="http://schemas.openxmlformats.org/officeDocument/2006/relationships" id="258" r:id="R8f35d53c579e4f7d"/>
    <p:sldId xmlns:r="http://schemas.openxmlformats.org/officeDocument/2006/relationships" id="259" r:id="Ra8ea664e813c45a4"/>
    <p:sldId xmlns:r="http://schemas.openxmlformats.org/officeDocument/2006/relationships" id="260" r:id="R4f61671ac92148c9"/>
    <p:sldId xmlns:r="http://schemas.openxmlformats.org/officeDocument/2006/relationships" id="261" r:id="Rc4e6a51514bb4a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f37f4ae8949f6" /><Relationship Type="http://schemas.openxmlformats.org/officeDocument/2006/relationships/slide" Target="/ppt/slides/slide1.xml" Id="R0f85800e1b0041b6" /><Relationship Type="http://schemas.openxmlformats.org/officeDocument/2006/relationships/slide" Target="/ppt/slides/slide2.xml" Id="R2aa480ceb53c45b0" /><Relationship Type="http://schemas.openxmlformats.org/officeDocument/2006/relationships/slide" Target="/ppt/slides/slide3.xml" Id="R8f35d53c579e4f7d" /><Relationship Type="http://schemas.openxmlformats.org/officeDocument/2006/relationships/slide" Target="/ppt/slides/slide4.xml" Id="Ra8ea664e813c45a4" /><Relationship Type="http://schemas.openxmlformats.org/officeDocument/2006/relationships/slide" Target="/ppt/slides/slide5.xml" Id="R4f61671ac92148c9" /><Relationship Type="http://schemas.openxmlformats.org/officeDocument/2006/relationships/slide" Target="/ppt/slides/slide6.xml" Id="Rc4e6a51514bb4a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1a8954829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aadbe51e4422e" /><Relationship Type="http://schemas.openxmlformats.org/officeDocument/2006/relationships/theme" Target="/ppt/slideMasters/theme/theme1.xml" Id="R4c49d1ed7ff0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6aadbe51e4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964f4e3ea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aa0c7b7824a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1df40d1d3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5bbccf59947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4c73db92149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b1b4ca52e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7 605 551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1 107 413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