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dbe0d4049942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b1b497f81e46de"/>
  </p:sldMasterIdLst>
  <p:sldIdLst>
    <p:sldId xmlns:r="http://schemas.openxmlformats.org/officeDocument/2006/relationships" id="256" r:id="Rc70b55c48293454c"/>
    <p:sldId xmlns:r="http://schemas.openxmlformats.org/officeDocument/2006/relationships" id="257" r:id="R4037a25ede204a7b"/>
    <p:sldId xmlns:r="http://schemas.openxmlformats.org/officeDocument/2006/relationships" id="258" r:id="R1a020dd35e004dcd"/>
    <p:sldId xmlns:r="http://schemas.openxmlformats.org/officeDocument/2006/relationships" id="259" r:id="R65f6d93454504d55"/>
    <p:sldId xmlns:r="http://schemas.openxmlformats.org/officeDocument/2006/relationships" id="260" r:id="R96bbb57638f3487c"/>
    <p:sldId xmlns:r="http://schemas.openxmlformats.org/officeDocument/2006/relationships" id="261" r:id="Rc11319c69c134f75"/>
    <p:sldId xmlns:r="http://schemas.openxmlformats.org/officeDocument/2006/relationships" id="262" r:id="Rff50fd82c02944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b1b497f81e46de" /><Relationship Type="http://schemas.openxmlformats.org/officeDocument/2006/relationships/slide" Target="/ppt/slides/slide1.xml" Id="Rc70b55c48293454c" /><Relationship Type="http://schemas.openxmlformats.org/officeDocument/2006/relationships/slide" Target="/ppt/slides/slide2.xml" Id="R4037a25ede204a7b" /><Relationship Type="http://schemas.openxmlformats.org/officeDocument/2006/relationships/slide" Target="/ppt/slides/slide3.xml" Id="R1a020dd35e004dcd" /><Relationship Type="http://schemas.openxmlformats.org/officeDocument/2006/relationships/slide" Target="/ppt/slides/slide4.xml" Id="R65f6d93454504d55" /><Relationship Type="http://schemas.openxmlformats.org/officeDocument/2006/relationships/slide" Target="/ppt/slides/slide5.xml" Id="R96bbb57638f3487c" /><Relationship Type="http://schemas.openxmlformats.org/officeDocument/2006/relationships/slide" Target="/ppt/slides/slide6.xml" Id="Rc11319c69c134f75" /><Relationship Type="http://schemas.openxmlformats.org/officeDocument/2006/relationships/slide" Target="/ppt/slides/slide7.xml" Id="Rff50fd82c02944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26c4e0bbd14b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e459e6b9a4290" /><Relationship Type="http://schemas.openxmlformats.org/officeDocument/2006/relationships/theme" Target="/ppt/slideMasters/theme/theme1.xml" Id="Re84d8de0d94a42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ae459e6b9a42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69f29005c40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6038f2aa349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e0a384c874b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71b29391d41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ac642350346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53ccbfbdf47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9534c09fd47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939 978 000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95 984 000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28 475 000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567 971 000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3 489 439 000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KOMMUNE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ASKØY KOMMUNE  –  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BJØRNAFJORDEN KOMMUNE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OSTERØY KOMMUNE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ØYGARDEN KOMMUNE  –  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VAKSDAL KOMMUNE  –  1,6 %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Lungegårdskaien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27 77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bir@bir.no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983 495 400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 AS</a:t>
            </a:r>
          </a:p>
        </p:txBody>
      </p:sp>
    </p:spTree>
  </p:cSld>
  <p:clrMapOvr>
    <a:masterClrMapping xmlns:a="http://schemas.openxmlformats.org/drawingml/2006/main"/>
  </p:clrMapOvr>
</p:sld>
</file>