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d9d18c210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7a633758a447b"/>
  </p:sldMasterIdLst>
  <p:sldIdLst>
    <p:sldId xmlns:r="http://schemas.openxmlformats.org/officeDocument/2006/relationships" id="256" r:id="R7e6e89cc46e94703"/>
    <p:sldId xmlns:r="http://schemas.openxmlformats.org/officeDocument/2006/relationships" id="257" r:id="R6f0ca6148cf7444e"/>
    <p:sldId xmlns:r="http://schemas.openxmlformats.org/officeDocument/2006/relationships" id="258" r:id="Rbb404ce3078947ec"/>
    <p:sldId xmlns:r="http://schemas.openxmlformats.org/officeDocument/2006/relationships" id="259" r:id="R93d940074d3a4ad5"/>
    <p:sldId xmlns:r="http://schemas.openxmlformats.org/officeDocument/2006/relationships" id="260" r:id="R1c96fd2f53464888"/>
    <p:sldId xmlns:r="http://schemas.openxmlformats.org/officeDocument/2006/relationships" id="261" r:id="R0c2ab2ec03ec46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7a633758a447b" /><Relationship Type="http://schemas.openxmlformats.org/officeDocument/2006/relationships/slide" Target="/ppt/slides/slide1.xml" Id="R7e6e89cc46e94703" /><Relationship Type="http://schemas.openxmlformats.org/officeDocument/2006/relationships/slide" Target="/ppt/slides/slide2.xml" Id="R6f0ca6148cf7444e" /><Relationship Type="http://schemas.openxmlformats.org/officeDocument/2006/relationships/slide" Target="/ppt/slides/slide3.xml" Id="Rbb404ce3078947ec" /><Relationship Type="http://schemas.openxmlformats.org/officeDocument/2006/relationships/slide" Target="/ppt/slides/slide4.xml" Id="R93d940074d3a4ad5" /><Relationship Type="http://schemas.openxmlformats.org/officeDocument/2006/relationships/slide" Target="/ppt/slides/slide5.xml" Id="R1c96fd2f53464888" /><Relationship Type="http://schemas.openxmlformats.org/officeDocument/2006/relationships/slide" Target="/ppt/slides/slide6.xml" Id="R0c2ab2ec03ec46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42995c5b9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e45d18c0e4792" /><Relationship Type="http://schemas.openxmlformats.org/officeDocument/2006/relationships/theme" Target="/ppt/slideMasters/theme/theme1.xml" Id="Raee8f884b77043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4e45d18c0e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69c19335b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f3d36a4ca4f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43474ba6d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5ab184fcc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b80379b3b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8faaa5785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