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01e572b20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ef749ccad4ad1"/>
  </p:sldMasterIdLst>
  <p:sldIdLst>
    <p:sldId xmlns:r="http://schemas.openxmlformats.org/officeDocument/2006/relationships" id="256" r:id="R564405a6ea154622"/>
    <p:sldId xmlns:r="http://schemas.openxmlformats.org/officeDocument/2006/relationships" id="257" r:id="R6fda088934fb43ab"/>
    <p:sldId xmlns:r="http://schemas.openxmlformats.org/officeDocument/2006/relationships" id="258" r:id="Rc8ba28f6cf764e80"/>
    <p:sldId xmlns:r="http://schemas.openxmlformats.org/officeDocument/2006/relationships" id="259" r:id="Rd3e251e005274a55"/>
    <p:sldId xmlns:r="http://schemas.openxmlformats.org/officeDocument/2006/relationships" id="260" r:id="R500b0d71b822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ef749ccad4ad1" /><Relationship Type="http://schemas.openxmlformats.org/officeDocument/2006/relationships/slide" Target="/ppt/slides/slide1.xml" Id="R564405a6ea154622" /><Relationship Type="http://schemas.openxmlformats.org/officeDocument/2006/relationships/slide" Target="/ppt/slides/slide2.xml" Id="R6fda088934fb43ab" /><Relationship Type="http://schemas.openxmlformats.org/officeDocument/2006/relationships/slide" Target="/ppt/slides/slide3.xml" Id="Rc8ba28f6cf764e80" /><Relationship Type="http://schemas.openxmlformats.org/officeDocument/2006/relationships/slide" Target="/ppt/slides/slide4.xml" Id="Rd3e251e005274a55" /><Relationship Type="http://schemas.openxmlformats.org/officeDocument/2006/relationships/slide" Target="/ppt/slides/slide5.xml" Id="R500b0d71b822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7c0d5452d44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74d0f0134464" /><Relationship Type="http://schemas.openxmlformats.org/officeDocument/2006/relationships/theme" Target="/ppt/slideMasters/theme/theme1.xml" Id="R95021db48a0940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d74d0f01344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4f22d957e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18f1b34134b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44cad8239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f7f833ba2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ba68daaf942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