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ae86ccbd1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68276437d44db"/>
  </p:sldMasterIdLst>
  <p:sldIdLst>
    <p:sldId xmlns:r="http://schemas.openxmlformats.org/officeDocument/2006/relationships" id="256" r:id="Rdab91db8e51548f2"/>
    <p:sldId xmlns:r="http://schemas.openxmlformats.org/officeDocument/2006/relationships" id="257" r:id="Ra3c9654ba3b64027"/>
    <p:sldId xmlns:r="http://schemas.openxmlformats.org/officeDocument/2006/relationships" id="258" r:id="Rdd60d9bdca634575"/>
    <p:sldId xmlns:r="http://schemas.openxmlformats.org/officeDocument/2006/relationships" id="259" r:id="R570edb33b12f4c4d"/>
    <p:sldId xmlns:r="http://schemas.openxmlformats.org/officeDocument/2006/relationships" id="260" r:id="Rbba7e6b93640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68276437d44db" /><Relationship Type="http://schemas.openxmlformats.org/officeDocument/2006/relationships/slide" Target="/ppt/slides/slide1.xml" Id="Rdab91db8e51548f2" /><Relationship Type="http://schemas.openxmlformats.org/officeDocument/2006/relationships/slide" Target="/ppt/slides/slide2.xml" Id="Ra3c9654ba3b64027" /><Relationship Type="http://schemas.openxmlformats.org/officeDocument/2006/relationships/slide" Target="/ppt/slides/slide3.xml" Id="Rdd60d9bdca634575" /><Relationship Type="http://schemas.openxmlformats.org/officeDocument/2006/relationships/slide" Target="/ppt/slides/slide4.xml" Id="R570edb33b12f4c4d" /><Relationship Type="http://schemas.openxmlformats.org/officeDocument/2006/relationships/slide" Target="/ppt/slides/slide5.xml" Id="Rbba7e6b93640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5ceb738f0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49d44d4334bc7" /><Relationship Type="http://schemas.openxmlformats.org/officeDocument/2006/relationships/theme" Target="/ppt/slideMasters/theme/theme1.xml" Id="R0918c05013a1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49d44d433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4875ed3d3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dab4247da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1fc0054a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d4abc0d77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59e3b6112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