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2c18a98fd247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80e6143e8648e0"/>
  </p:sldMasterIdLst>
  <p:sldIdLst>
    <p:sldId xmlns:r="http://schemas.openxmlformats.org/officeDocument/2006/relationships" id="256" r:id="Rd537db6722714a76"/>
    <p:sldId xmlns:r="http://schemas.openxmlformats.org/officeDocument/2006/relationships" id="257" r:id="Re93f44b5a3e54666"/>
    <p:sldId xmlns:r="http://schemas.openxmlformats.org/officeDocument/2006/relationships" id="258" r:id="Rfda02620fe5b4107"/>
    <p:sldId xmlns:r="http://schemas.openxmlformats.org/officeDocument/2006/relationships" id="259" r:id="Rad0192cba22149f9"/>
    <p:sldId xmlns:r="http://schemas.openxmlformats.org/officeDocument/2006/relationships" id="260" r:id="Rffef104cae374bad"/>
    <p:sldId xmlns:r="http://schemas.openxmlformats.org/officeDocument/2006/relationships" id="261" r:id="R830e4b30e18641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0e6143e8648e0" /><Relationship Type="http://schemas.openxmlformats.org/officeDocument/2006/relationships/slide" Target="/ppt/slides/slide1.xml" Id="Rd537db6722714a76" /><Relationship Type="http://schemas.openxmlformats.org/officeDocument/2006/relationships/slide" Target="/ppt/slides/slide2.xml" Id="Re93f44b5a3e54666" /><Relationship Type="http://schemas.openxmlformats.org/officeDocument/2006/relationships/slide" Target="/ppt/slides/slide3.xml" Id="Rfda02620fe5b4107" /><Relationship Type="http://schemas.openxmlformats.org/officeDocument/2006/relationships/slide" Target="/ppt/slides/slide4.xml" Id="Rad0192cba22149f9" /><Relationship Type="http://schemas.openxmlformats.org/officeDocument/2006/relationships/slide" Target="/ppt/slides/slide5.xml" Id="Rffef104cae374bad" /><Relationship Type="http://schemas.openxmlformats.org/officeDocument/2006/relationships/slide" Target="/ppt/slides/slide6.xml" Id="R830e4b30e18641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0d226406e42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4162d96c34f1d" /><Relationship Type="http://schemas.openxmlformats.org/officeDocument/2006/relationships/theme" Target="/ppt/slideMasters/theme/theme1.xml" Id="Rb49c8bf1ac2e40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a4162d96c34f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9c380a5f24c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ab99a656744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9df1024ea43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6c8a1275a4c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9c7f2b3dd42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c0325907b4a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