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8ea3f6d27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c32b4aefc4c12"/>
  </p:sldMasterIdLst>
  <p:sldIdLst>
    <p:sldId xmlns:r="http://schemas.openxmlformats.org/officeDocument/2006/relationships" id="256" r:id="Rd84a90edefb54bd2"/>
    <p:sldId xmlns:r="http://schemas.openxmlformats.org/officeDocument/2006/relationships" id="257" r:id="R3bdc0555609e418b"/>
    <p:sldId xmlns:r="http://schemas.openxmlformats.org/officeDocument/2006/relationships" id="258" r:id="R3b55141f1017467d"/>
    <p:sldId xmlns:r="http://schemas.openxmlformats.org/officeDocument/2006/relationships" id="259" r:id="R2a957295c7dc46f5"/>
    <p:sldId xmlns:r="http://schemas.openxmlformats.org/officeDocument/2006/relationships" id="260" r:id="R5897a0db11aa4a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c32b4aefc4c12" /><Relationship Type="http://schemas.openxmlformats.org/officeDocument/2006/relationships/slide" Target="/ppt/slides/slide1.xml" Id="Rd84a90edefb54bd2" /><Relationship Type="http://schemas.openxmlformats.org/officeDocument/2006/relationships/slide" Target="/ppt/slides/slide2.xml" Id="R3bdc0555609e418b" /><Relationship Type="http://schemas.openxmlformats.org/officeDocument/2006/relationships/slide" Target="/ppt/slides/slide3.xml" Id="R3b55141f1017467d" /><Relationship Type="http://schemas.openxmlformats.org/officeDocument/2006/relationships/slide" Target="/ppt/slides/slide4.xml" Id="R2a957295c7dc46f5" /><Relationship Type="http://schemas.openxmlformats.org/officeDocument/2006/relationships/slide" Target="/ppt/slides/slide5.xml" Id="R5897a0db11aa4a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621477812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fc10ec10f4fe3" /><Relationship Type="http://schemas.openxmlformats.org/officeDocument/2006/relationships/theme" Target="/ppt/slideMasters/theme/theme1.xml" Id="R09f30ef8e931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5fc10ec10f4f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a7bde150541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9129903c5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90132096b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c0ec1cac3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e829f8cfc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