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d053586ee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b18ee3aff4093"/>
  </p:sldMasterIdLst>
  <p:sldIdLst>
    <p:sldId xmlns:r="http://schemas.openxmlformats.org/officeDocument/2006/relationships" id="256" r:id="Rda5abe1284f7453e"/>
    <p:sldId xmlns:r="http://schemas.openxmlformats.org/officeDocument/2006/relationships" id="257" r:id="R336a2179e8714251"/>
    <p:sldId xmlns:r="http://schemas.openxmlformats.org/officeDocument/2006/relationships" id="258" r:id="R822d4e8135d14c59"/>
    <p:sldId xmlns:r="http://schemas.openxmlformats.org/officeDocument/2006/relationships" id="259" r:id="Rab4cde9ea78142d1"/>
    <p:sldId xmlns:r="http://schemas.openxmlformats.org/officeDocument/2006/relationships" id="260" r:id="R83a62d33ff7b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b18ee3aff4093" /><Relationship Type="http://schemas.openxmlformats.org/officeDocument/2006/relationships/slide" Target="/ppt/slides/slide1.xml" Id="Rda5abe1284f7453e" /><Relationship Type="http://schemas.openxmlformats.org/officeDocument/2006/relationships/slide" Target="/ppt/slides/slide2.xml" Id="R336a2179e8714251" /><Relationship Type="http://schemas.openxmlformats.org/officeDocument/2006/relationships/slide" Target="/ppt/slides/slide3.xml" Id="R822d4e8135d14c59" /><Relationship Type="http://schemas.openxmlformats.org/officeDocument/2006/relationships/slide" Target="/ppt/slides/slide4.xml" Id="Rab4cde9ea78142d1" /><Relationship Type="http://schemas.openxmlformats.org/officeDocument/2006/relationships/slide" Target="/ppt/slides/slide5.xml" Id="R83a62d33ff7b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e9b06bb91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659c3859e4e4d" /><Relationship Type="http://schemas.openxmlformats.org/officeDocument/2006/relationships/theme" Target="/ppt/slideMasters/theme/theme1.xml" Id="R26da9850792c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659c3859e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80518d5ed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1eeb012dc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b4c38373b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5b74cdc12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444b90fad45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RØR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983 565 026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