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e7a8001fb7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9819eab124494"/>
  </p:sldMasterIdLst>
  <p:sldIdLst>
    <p:sldId xmlns:r="http://schemas.openxmlformats.org/officeDocument/2006/relationships" id="256" r:id="R7c64815243ba415d"/>
    <p:sldId xmlns:r="http://schemas.openxmlformats.org/officeDocument/2006/relationships" id="257" r:id="R4b46c2c03aea4ded"/>
    <p:sldId xmlns:r="http://schemas.openxmlformats.org/officeDocument/2006/relationships" id="258" r:id="Rd200733fc6444459"/>
    <p:sldId xmlns:r="http://schemas.openxmlformats.org/officeDocument/2006/relationships" id="259" r:id="R3180285d977240c6"/>
    <p:sldId xmlns:r="http://schemas.openxmlformats.org/officeDocument/2006/relationships" id="260" r:id="R661d9bbc9dc84788"/>
    <p:sldId xmlns:r="http://schemas.openxmlformats.org/officeDocument/2006/relationships" id="261" r:id="Ree6ad0c3e7f44ba7"/>
    <p:sldId xmlns:r="http://schemas.openxmlformats.org/officeDocument/2006/relationships" id="262" r:id="Rcdf64512b37d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9819eab124494" /><Relationship Type="http://schemas.openxmlformats.org/officeDocument/2006/relationships/slide" Target="/ppt/slides/slide1.xml" Id="R7c64815243ba415d" /><Relationship Type="http://schemas.openxmlformats.org/officeDocument/2006/relationships/slide" Target="/ppt/slides/slide2.xml" Id="R4b46c2c03aea4ded" /><Relationship Type="http://schemas.openxmlformats.org/officeDocument/2006/relationships/slide" Target="/ppt/slides/slide3.xml" Id="Rd200733fc6444459" /><Relationship Type="http://schemas.openxmlformats.org/officeDocument/2006/relationships/slide" Target="/ppt/slides/slide4.xml" Id="R3180285d977240c6" /><Relationship Type="http://schemas.openxmlformats.org/officeDocument/2006/relationships/slide" Target="/ppt/slides/slide5.xml" Id="R661d9bbc9dc84788" /><Relationship Type="http://schemas.openxmlformats.org/officeDocument/2006/relationships/slide" Target="/ppt/slides/slide6.xml" Id="Ree6ad0c3e7f44ba7" /><Relationship Type="http://schemas.openxmlformats.org/officeDocument/2006/relationships/slide" Target="/ppt/slides/slide7.xml" Id="Rcdf64512b37d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42e2b2e3e46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b0023e96e4afe" /><Relationship Type="http://schemas.openxmlformats.org/officeDocument/2006/relationships/theme" Target="/ppt/slideMasters/theme/theme1.xml" Id="Rcb6d5ae96b5240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b0023e96e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b6218ab5c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b3d84a29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ad23190045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6b3fc522e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1e99d23ea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dcd4c019c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d394cb28c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NAESS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NAESS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1 245 758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−1 867 353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23 482 752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26 684 102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JAN REINHARDT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983 601 219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NAESS MANAGEMENT AS</a:t>
            </a:r>
          </a:p>
        </p:txBody>
      </p:sp>
    </p:spTree>
  </p:cSld>
  <p:clrMapOvr>
    <a:masterClrMapping xmlns:a="http://schemas.openxmlformats.org/drawingml/2006/main"/>
  </p:clrMapOvr>
</p:sld>
</file>