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cb5401d62747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02383d9f17439c"/>
  </p:sldMasterIdLst>
  <p:sldIdLst>
    <p:sldId xmlns:r="http://schemas.openxmlformats.org/officeDocument/2006/relationships" id="256" r:id="Rda535a60e1fc4020"/>
    <p:sldId xmlns:r="http://schemas.openxmlformats.org/officeDocument/2006/relationships" id="257" r:id="R4c6c3e373d314440"/>
    <p:sldId xmlns:r="http://schemas.openxmlformats.org/officeDocument/2006/relationships" id="258" r:id="R74b555fa86a24f5b"/>
    <p:sldId xmlns:r="http://schemas.openxmlformats.org/officeDocument/2006/relationships" id="259" r:id="R876a143c594c49d9"/>
    <p:sldId xmlns:r="http://schemas.openxmlformats.org/officeDocument/2006/relationships" id="260" r:id="R669b53fff8984be3"/>
    <p:sldId xmlns:r="http://schemas.openxmlformats.org/officeDocument/2006/relationships" id="261" r:id="R2c0e897bde53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2383d9f17439c" /><Relationship Type="http://schemas.openxmlformats.org/officeDocument/2006/relationships/slide" Target="/ppt/slides/slide1.xml" Id="Rda535a60e1fc4020" /><Relationship Type="http://schemas.openxmlformats.org/officeDocument/2006/relationships/slide" Target="/ppt/slides/slide2.xml" Id="R4c6c3e373d314440" /><Relationship Type="http://schemas.openxmlformats.org/officeDocument/2006/relationships/slide" Target="/ppt/slides/slide3.xml" Id="R74b555fa86a24f5b" /><Relationship Type="http://schemas.openxmlformats.org/officeDocument/2006/relationships/slide" Target="/ppt/slides/slide4.xml" Id="R876a143c594c49d9" /><Relationship Type="http://schemas.openxmlformats.org/officeDocument/2006/relationships/slide" Target="/ppt/slides/slide5.xml" Id="R669b53fff8984be3" /><Relationship Type="http://schemas.openxmlformats.org/officeDocument/2006/relationships/slide" Target="/ppt/slides/slide6.xml" Id="R2c0e897bde53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4cab8a0e9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c2173c9674f8b" /><Relationship Type="http://schemas.openxmlformats.org/officeDocument/2006/relationships/theme" Target="/ppt/slideMasters/theme/theme1.xml" Id="R88b14c57c4574f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9c2173c9674f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a39c56b994e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d4af7a3914b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1135110844e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13ed4038447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af3dc949743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a47e39cb54a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ANGOLA BLOCK 38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ANGOLA BLOCK 38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22 298 990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22 660 066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