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75b5def3c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e4ea41d7746f4"/>
  </p:sldMasterIdLst>
  <p:sldIdLst>
    <p:sldId xmlns:r="http://schemas.openxmlformats.org/officeDocument/2006/relationships" id="256" r:id="R146cc214713041ad"/>
    <p:sldId xmlns:r="http://schemas.openxmlformats.org/officeDocument/2006/relationships" id="257" r:id="R6c9603d6ae6b4564"/>
    <p:sldId xmlns:r="http://schemas.openxmlformats.org/officeDocument/2006/relationships" id="258" r:id="Rb91d9bcc715b46dc"/>
    <p:sldId xmlns:r="http://schemas.openxmlformats.org/officeDocument/2006/relationships" id="259" r:id="Rf2dcce60f05a4de2"/>
    <p:sldId xmlns:r="http://schemas.openxmlformats.org/officeDocument/2006/relationships" id="260" r:id="R0811ab59f3bd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e4ea41d7746f4" /><Relationship Type="http://schemas.openxmlformats.org/officeDocument/2006/relationships/slide" Target="/ppt/slides/slide1.xml" Id="R146cc214713041ad" /><Relationship Type="http://schemas.openxmlformats.org/officeDocument/2006/relationships/slide" Target="/ppt/slides/slide2.xml" Id="R6c9603d6ae6b4564" /><Relationship Type="http://schemas.openxmlformats.org/officeDocument/2006/relationships/slide" Target="/ppt/slides/slide3.xml" Id="Rb91d9bcc715b46dc" /><Relationship Type="http://schemas.openxmlformats.org/officeDocument/2006/relationships/slide" Target="/ppt/slides/slide4.xml" Id="Rf2dcce60f05a4de2" /><Relationship Type="http://schemas.openxmlformats.org/officeDocument/2006/relationships/slide" Target="/ppt/slides/slide5.xml" Id="R0811ab59f3bd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3fa99c26f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619c96d2450e" /><Relationship Type="http://schemas.openxmlformats.org/officeDocument/2006/relationships/theme" Target="/ppt/slideMasters/theme/theme1.xml" Id="Rf76c95629749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9619c96d2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5af4cc76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e903ae8a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48389e33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214d7ca04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cfb349f2a48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NOBUGS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NOBUGS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983 609 813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NOBUGS AS</a:t>
            </a:r>
          </a:p>
        </p:txBody>
      </p:sp>
    </p:spTree>
  </p:cSld>
  <p:clrMapOvr>
    <a:masterClrMapping xmlns:a="http://schemas.openxmlformats.org/drawingml/2006/main"/>
  </p:clrMapOvr>
</p:sld>
</file>