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4232c3d75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9a3bf55584f4e"/>
  </p:sldMasterIdLst>
  <p:sldIdLst>
    <p:sldId xmlns:r="http://schemas.openxmlformats.org/officeDocument/2006/relationships" id="256" r:id="R2508b87aa83d4a5b"/>
    <p:sldId xmlns:r="http://schemas.openxmlformats.org/officeDocument/2006/relationships" id="257" r:id="Ra9828cb5cd084c5e"/>
    <p:sldId xmlns:r="http://schemas.openxmlformats.org/officeDocument/2006/relationships" id="258" r:id="Rd72bd595574d4c13"/>
    <p:sldId xmlns:r="http://schemas.openxmlformats.org/officeDocument/2006/relationships" id="259" r:id="Rfab148c6a5244c20"/>
    <p:sldId xmlns:r="http://schemas.openxmlformats.org/officeDocument/2006/relationships" id="260" r:id="Rbbf223e49d1644d3"/>
    <p:sldId xmlns:r="http://schemas.openxmlformats.org/officeDocument/2006/relationships" id="261" r:id="Rb033169604254c7d"/>
    <p:sldId xmlns:r="http://schemas.openxmlformats.org/officeDocument/2006/relationships" id="262" r:id="R0d2a10aec8ce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9a3bf55584f4e" /><Relationship Type="http://schemas.openxmlformats.org/officeDocument/2006/relationships/slide" Target="/ppt/slides/slide1.xml" Id="R2508b87aa83d4a5b" /><Relationship Type="http://schemas.openxmlformats.org/officeDocument/2006/relationships/slide" Target="/ppt/slides/slide2.xml" Id="Ra9828cb5cd084c5e" /><Relationship Type="http://schemas.openxmlformats.org/officeDocument/2006/relationships/slide" Target="/ppt/slides/slide3.xml" Id="Rd72bd595574d4c13" /><Relationship Type="http://schemas.openxmlformats.org/officeDocument/2006/relationships/slide" Target="/ppt/slides/slide4.xml" Id="Rfab148c6a5244c20" /><Relationship Type="http://schemas.openxmlformats.org/officeDocument/2006/relationships/slide" Target="/ppt/slides/slide5.xml" Id="Rbbf223e49d1644d3" /><Relationship Type="http://schemas.openxmlformats.org/officeDocument/2006/relationships/slide" Target="/ppt/slides/slide6.xml" Id="Rb033169604254c7d" /><Relationship Type="http://schemas.openxmlformats.org/officeDocument/2006/relationships/slide" Target="/ppt/slides/slide7.xml" Id="R0d2a10aec8ce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e09b86ce046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cd117190e43eb" /><Relationship Type="http://schemas.openxmlformats.org/officeDocument/2006/relationships/theme" Target="/ppt/slideMasters/theme/theme1.xml" Id="R6c0c5de1ae73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cd117190e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f8494b53f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97104c3da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d8c09264f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40349bcd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d2042989f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2d192300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fa83b5628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SALONG PICASSO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SALONG PICASSO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SALONG PICASSO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SALONG PICASSO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SALONG PICASSO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SALONG PICASSO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2 923 787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2 463 151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SALONG PICASSO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MERETE SANDNES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SALONG PICASSO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36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983 658 873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SALONG PICASSO AS</a:t>
            </a:r>
          </a:p>
        </p:txBody>
      </p:sp>
    </p:spTree>
  </p:cSld>
  <p:clrMapOvr>
    <a:masterClrMapping xmlns:a="http://schemas.openxmlformats.org/drawingml/2006/main"/>
  </p:clrMapOvr>
</p:sld>
</file>