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cc2ee4bb644e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db8042b6b74458"/>
  </p:sldMasterIdLst>
  <p:sldIdLst>
    <p:sldId xmlns:r="http://schemas.openxmlformats.org/officeDocument/2006/relationships" id="256" r:id="Rd7bdc9d38215427f"/>
    <p:sldId xmlns:r="http://schemas.openxmlformats.org/officeDocument/2006/relationships" id="257" r:id="R2be14f0f729340fb"/>
    <p:sldId xmlns:r="http://schemas.openxmlformats.org/officeDocument/2006/relationships" id="258" r:id="R10961b74536c4bf5"/>
    <p:sldId xmlns:r="http://schemas.openxmlformats.org/officeDocument/2006/relationships" id="259" r:id="R8730ed4212d54fe1"/>
    <p:sldId xmlns:r="http://schemas.openxmlformats.org/officeDocument/2006/relationships" id="260" r:id="R1d5f5b006a3d4368"/>
    <p:sldId xmlns:r="http://schemas.openxmlformats.org/officeDocument/2006/relationships" id="261" r:id="R604dfaa254074b52"/>
    <p:sldId xmlns:r="http://schemas.openxmlformats.org/officeDocument/2006/relationships" id="262" r:id="Rb15901960d3d4d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db8042b6b74458" /><Relationship Type="http://schemas.openxmlformats.org/officeDocument/2006/relationships/slide" Target="/ppt/slides/slide1.xml" Id="Rd7bdc9d38215427f" /><Relationship Type="http://schemas.openxmlformats.org/officeDocument/2006/relationships/slide" Target="/ppt/slides/slide2.xml" Id="R2be14f0f729340fb" /><Relationship Type="http://schemas.openxmlformats.org/officeDocument/2006/relationships/slide" Target="/ppt/slides/slide3.xml" Id="R10961b74536c4bf5" /><Relationship Type="http://schemas.openxmlformats.org/officeDocument/2006/relationships/slide" Target="/ppt/slides/slide4.xml" Id="R8730ed4212d54fe1" /><Relationship Type="http://schemas.openxmlformats.org/officeDocument/2006/relationships/slide" Target="/ppt/slides/slide5.xml" Id="R1d5f5b006a3d4368" /><Relationship Type="http://schemas.openxmlformats.org/officeDocument/2006/relationships/slide" Target="/ppt/slides/slide6.xml" Id="R604dfaa254074b52" /><Relationship Type="http://schemas.openxmlformats.org/officeDocument/2006/relationships/slide" Target="/ppt/slides/slide7.xml" Id="Rb15901960d3d4d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493fba662a40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e0598c100412b" /><Relationship Type="http://schemas.openxmlformats.org/officeDocument/2006/relationships/theme" Target="/ppt/slideMasters/theme/theme1.xml" Id="Rda59145da10e42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ae0598c10041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29f11dffb48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bba78f2a940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259613d114e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3a626eb304f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a3bae09a440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c0fcf472d4d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8c3f678bd49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CHRIST. ENGEBRETSEN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CHRIST. ENGEBRETSEN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CHRIST. ENGEBRETSEN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CHRIST. ENGEBRETSEN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CHRIST. ENGEBRETSEN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CHRIST. ENGEBRETSEN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1 487 661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1 399 146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2 700 287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CHRIST. ENGEBRETSEN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ENGEBRETSEN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CHRIST. ENGEBRETSEN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2. etasje seksjon 3, Hoffsveien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983 685 986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CHRIST. ENGEBRETSEN HOLDING AS</a:t>
            </a:r>
          </a:p>
        </p:txBody>
      </p:sp>
    </p:spTree>
  </p:cSld>
  <p:clrMapOvr>
    <a:masterClrMapping xmlns:a="http://schemas.openxmlformats.org/drawingml/2006/main"/>
  </p:clrMapOvr>
</p:sld>
</file>