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98c4f3b59a4b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94ef86ed054260"/>
  </p:sldMasterIdLst>
  <p:sldIdLst>
    <p:sldId xmlns:r="http://schemas.openxmlformats.org/officeDocument/2006/relationships" id="256" r:id="R91d7e895b20143de"/>
    <p:sldId xmlns:r="http://schemas.openxmlformats.org/officeDocument/2006/relationships" id="257" r:id="Rb15ed3c0864a44b3"/>
    <p:sldId xmlns:r="http://schemas.openxmlformats.org/officeDocument/2006/relationships" id="258" r:id="R8bc5a2ef1107405b"/>
    <p:sldId xmlns:r="http://schemas.openxmlformats.org/officeDocument/2006/relationships" id="259" r:id="R0211c38523a54e9d"/>
    <p:sldId xmlns:r="http://schemas.openxmlformats.org/officeDocument/2006/relationships" id="260" r:id="Rfb1ad6c809bf45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4ef86ed054260" /><Relationship Type="http://schemas.openxmlformats.org/officeDocument/2006/relationships/slide" Target="/ppt/slides/slide1.xml" Id="R91d7e895b20143de" /><Relationship Type="http://schemas.openxmlformats.org/officeDocument/2006/relationships/slide" Target="/ppt/slides/slide2.xml" Id="Rb15ed3c0864a44b3" /><Relationship Type="http://schemas.openxmlformats.org/officeDocument/2006/relationships/slide" Target="/ppt/slides/slide3.xml" Id="R8bc5a2ef1107405b" /><Relationship Type="http://schemas.openxmlformats.org/officeDocument/2006/relationships/slide" Target="/ppt/slides/slide4.xml" Id="R0211c38523a54e9d" /><Relationship Type="http://schemas.openxmlformats.org/officeDocument/2006/relationships/slide" Target="/ppt/slides/slide5.xml" Id="Rfb1ad6c809bf45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9a73e0d9e41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4e37ff99146f9" /><Relationship Type="http://schemas.openxmlformats.org/officeDocument/2006/relationships/theme" Target="/ppt/slideMasters/theme/theme1.xml" Id="Rb8c65eb1311c47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84e37ff99146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b4bc197e249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219681cd744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207af837945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08bc2efba47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29e9befab47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FOLKEHELSEINSTITUTTET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FOLKEHELSEINSTITUTTET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FOLKEHELSEINSTITUTTET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FOLKEHELSEINSTITUTTET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FOLKEHELSEINSTITUTTET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FOLKEHELSEINSTITUTTET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Lovisenberggata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21 07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folkehelseinstituttet@fhi.no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www.fhi.no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983 744 516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FOLKEHELSEINSTITUTTET</a:t>
            </a:r>
          </a:p>
        </p:txBody>
      </p:sp>
    </p:spTree>
  </p:cSld>
  <p:clrMapOvr>
    <a:masterClrMapping xmlns:a="http://schemas.openxmlformats.org/drawingml/2006/main"/>
  </p:clrMapOvr>
</p:sld>
</file>