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70dbe4b59743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6922e692ca441e"/>
  </p:sldMasterIdLst>
  <p:sldIdLst>
    <p:sldId xmlns:r="http://schemas.openxmlformats.org/officeDocument/2006/relationships" id="256" r:id="R9db4868786aa4d77"/>
    <p:sldId xmlns:r="http://schemas.openxmlformats.org/officeDocument/2006/relationships" id="257" r:id="Rc8f9ba65dfb0407a"/>
    <p:sldId xmlns:r="http://schemas.openxmlformats.org/officeDocument/2006/relationships" id="258" r:id="Rf163d974cacd4af6"/>
    <p:sldId xmlns:r="http://schemas.openxmlformats.org/officeDocument/2006/relationships" id="259" r:id="Re83744bf8c0b48d7"/>
    <p:sldId xmlns:r="http://schemas.openxmlformats.org/officeDocument/2006/relationships" id="260" r:id="Rce12f63970d44ea9"/>
    <p:sldId xmlns:r="http://schemas.openxmlformats.org/officeDocument/2006/relationships" id="261" r:id="R5a3c0e79e5674a26"/>
    <p:sldId xmlns:r="http://schemas.openxmlformats.org/officeDocument/2006/relationships" id="262" r:id="Rf9a99b2c038f42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6922e692ca441e" /><Relationship Type="http://schemas.openxmlformats.org/officeDocument/2006/relationships/slide" Target="/ppt/slides/slide1.xml" Id="R9db4868786aa4d77" /><Relationship Type="http://schemas.openxmlformats.org/officeDocument/2006/relationships/slide" Target="/ppt/slides/slide2.xml" Id="Rc8f9ba65dfb0407a" /><Relationship Type="http://schemas.openxmlformats.org/officeDocument/2006/relationships/slide" Target="/ppt/slides/slide3.xml" Id="Rf163d974cacd4af6" /><Relationship Type="http://schemas.openxmlformats.org/officeDocument/2006/relationships/slide" Target="/ppt/slides/slide4.xml" Id="Re83744bf8c0b48d7" /><Relationship Type="http://schemas.openxmlformats.org/officeDocument/2006/relationships/slide" Target="/ppt/slides/slide5.xml" Id="Rce12f63970d44ea9" /><Relationship Type="http://schemas.openxmlformats.org/officeDocument/2006/relationships/slide" Target="/ppt/slides/slide6.xml" Id="R5a3c0e79e5674a26" /><Relationship Type="http://schemas.openxmlformats.org/officeDocument/2006/relationships/slide" Target="/ppt/slides/slide7.xml" Id="Rf9a99b2c038f42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0a3762f6e547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7dfc4df0634d47" /><Relationship Type="http://schemas.openxmlformats.org/officeDocument/2006/relationships/theme" Target="/ppt/slideMasters/theme/theme1.xml" Id="R2d42636bbf464f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7dfc4df0634d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8826c5b99a4d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d2541708b946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4a26dba2d247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0779203ec34f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297717092b448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147e601b3d420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4f08f909d044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KANFA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KANFA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KANFA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KANFA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KANFA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KANFA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399 093 134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24 656 927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12 640 012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122 228 218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383 918 974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KANFA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TECHNIP ENERGIES NV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KANFA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Philip Pedersens vei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64 00 18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kanfa@kanfa.energy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www.kanfa.energy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983 756 913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KANFA AS</a:t>
            </a:r>
          </a:p>
        </p:txBody>
      </p:sp>
    </p:spTree>
  </p:cSld>
  <p:clrMapOvr>
    <a:masterClrMapping xmlns:a="http://schemas.openxmlformats.org/drawingml/2006/main"/>
  </p:clrMapOvr>
</p:sld>
</file>