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09a68227134f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dc4aee162e494f"/>
  </p:sldMasterIdLst>
  <p:sldIdLst>
    <p:sldId xmlns:r="http://schemas.openxmlformats.org/officeDocument/2006/relationships" id="256" r:id="R14035b93e93046ef"/>
    <p:sldId xmlns:r="http://schemas.openxmlformats.org/officeDocument/2006/relationships" id="257" r:id="Rd319f43745ca455a"/>
    <p:sldId xmlns:r="http://schemas.openxmlformats.org/officeDocument/2006/relationships" id="258" r:id="R0801a69fb6a04f67"/>
    <p:sldId xmlns:r="http://schemas.openxmlformats.org/officeDocument/2006/relationships" id="259" r:id="R1824b85135884a6e"/>
    <p:sldId xmlns:r="http://schemas.openxmlformats.org/officeDocument/2006/relationships" id="260" r:id="R8f7de6b8fad946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c4aee162e494f" /><Relationship Type="http://schemas.openxmlformats.org/officeDocument/2006/relationships/slide" Target="/ppt/slides/slide1.xml" Id="R14035b93e93046ef" /><Relationship Type="http://schemas.openxmlformats.org/officeDocument/2006/relationships/slide" Target="/ppt/slides/slide2.xml" Id="Rd319f43745ca455a" /><Relationship Type="http://schemas.openxmlformats.org/officeDocument/2006/relationships/slide" Target="/ppt/slides/slide3.xml" Id="R0801a69fb6a04f67" /><Relationship Type="http://schemas.openxmlformats.org/officeDocument/2006/relationships/slide" Target="/ppt/slides/slide4.xml" Id="R1824b85135884a6e" /><Relationship Type="http://schemas.openxmlformats.org/officeDocument/2006/relationships/slide" Target="/ppt/slides/slide5.xml" Id="R8f7de6b8fad946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8b67a94054a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e19b3f6f04c59" /><Relationship Type="http://schemas.openxmlformats.org/officeDocument/2006/relationships/theme" Target="/ppt/slideMasters/theme/theme1.xml" Id="Refae040a644a43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8e19b3f6f04c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9dfd294c2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474b06d3e4d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7fca7ef904e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6bcc1a01a49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47a6cb1b944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IDRETTSLAG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Krokfossvegen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bjoneroail@gmail.com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983 761 313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