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d29cdd4b6c47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e52f46c9b54681"/>
  </p:sldMasterIdLst>
  <p:sldIdLst>
    <p:sldId xmlns:r="http://schemas.openxmlformats.org/officeDocument/2006/relationships" id="256" r:id="R91871101c7434705"/>
    <p:sldId xmlns:r="http://schemas.openxmlformats.org/officeDocument/2006/relationships" id="257" r:id="R8ea188e616534827"/>
    <p:sldId xmlns:r="http://schemas.openxmlformats.org/officeDocument/2006/relationships" id="258" r:id="Rb5dfe07531864d3a"/>
    <p:sldId xmlns:r="http://schemas.openxmlformats.org/officeDocument/2006/relationships" id="259" r:id="R28a22116b700430a"/>
    <p:sldId xmlns:r="http://schemas.openxmlformats.org/officeDocument/2006/relationships" id="260" r:id="Rb84aaf44d9534a1a"/>
    <p:sldId xmlns:r="http://schemas.openxmlformats.org/officeDocument/2006/relationships" id="261" r:id="R48e3b043c82a47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e52f46c9b54681" /><Relationship Type="http://schemas.openxmlformats.org/officeDocument/2006/relationships/slide" Target="/ppt/slides/slide1.xml" Id="R91871101c7434705" /><Relationship Type="http://schemas.openxmlformats.org/officeDocument/2006/relationships/slide" Target="/ppt/slides/slide2.xml" Id="R8ea188e616534827" /><Relationship Type="http://schemas.openxmlformats.org/officeDocument/2006/relationships/slide" Target="/ppt/slides/slide3.xml" Id="Rb5dfe07531864d3a" /><Relationship Type="http://schemas.openxmlformats.org/officeDocument/2006/relationships/slide" Target="/ppt/slides/slide4.xml" Id="R28a22116b700430a" /><Relationship Type="http://schemas.openxmlformats.org/officeDocument/2006/relationships/slide" Target="/ppt/slides/slide5.xml" Id="Rb84aaf44d9534a1a" /><Relationship Type="http://schemas.openxmlformats.org/officeDocument/2006/relationships/slide" Target="/ppt/slides/slide6.xml" Id="R48e3b043c82a47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18447a329148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87695d93e41d8" /><Relationship Type="http://schemas.openxmlformats.org/officeDocument/2006/relationships/theme" Target="/ppt/slideMasters/theme/theme1.xml" Id="R0ec9229402de42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087695d93e41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88ac5915045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58e21f8884b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547d76fc546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2374a26a04f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c7c2de72740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d2841c02c41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