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f0d91daa6d4b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93d5798cec47c5"/>
  </p:sldMasterIdLst>
  <p:sldIdLst>
    <p:sldId xmlns:r="http://schemas.openxmlformats.org/officeDocument/2006/relationships" id="256" r:id="R6b4a5fcd6c0e4f50"/>
    <p:sldId xmlns:r="http://schemas.openxmlformats.org/officeDocument/2006/relationships" id="257" r:id="Rbc2c90d768de4d2f"/>
    <p:sldId xmlns:r="http://schemas.openxmlformats.org/officeDocument/2006/relationships" id="258" r:id="R917ea43ebad34627"/>
    <p:sldId xmlns:r="http://schemas.openxmlformats.org/officeDocument/2006/relationships" id="259" r:id="Rac2401b7708f4414"/>
    <p:sldId xmlns:r="http://schemas.openxmlformats.org/officeDocument/2006/relationships" id="260" r:id="R79892b68e19448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93d5798cec47c5" /><Relationship Type="http://schemas.openxmlformats.org/officeDocument/2006/relationships/slide" Target="/ppt/slides/slide1.xml" Id="R6b4a5fcd6c0e4f50" /><Relationship Type="http://schemas.openxmlformats.org/officeDocument/2006/relationships/slide" Target="/ppt/slides/slide2.xml" Id="Rbc2c90d768de4d2f" /><Relationship Type="http://schemas.openxmlformats.org/officeDocument/2006/relationships/slide" Target="/ppt/slides/slide3.xml" Id="R917ea43ebad34627" /><Relationship Type="http://schemas.openxmlformats.org/officeDocument/2006/relationships/slide" Target="/ppt/slides/slide4.xml" Id="Rac2401b7708f4414" /><Relationship Type="http://schemas.openxmlformats.org/officeDocument/2006/relationships/slide" Target="/ppt/slides/slide5.xml" Id="R79892b68e19448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18dc52e224b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e5ab9f2b7431b" /><Relationship Type="http://schemas.openxmlformats.org/officeDocument/2006/relationships/theme" Target="/ppt/slideMasters/theme/theme1.xml" Id="R0dcc689ac3ac43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5e5ab9f2b743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1aee416e041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43292ce4b4b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5263f68cb4f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96a8c47b94d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03d954d6e41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HARRY SHIPPING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