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7156afd5e04f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723cc153d94a8d"/>
  </p:sldMasterIdLst>
  <p:sldIdLst>
    <p:sldId xmlns:r="http://schemas.openxmlformats.org/officeDocument/2006/relationships" id="256" r:id="Rdc67c0a0449a4522"/>
    <p:sldId xmlns:r="http://schemas.openxmlformats.org/officeDocument/2006/relationships" id="257" r:id="Re2235ef28e764802"/>
    <p:sldId xmlns:r="http://schemas.openxmlformats.org/officeDocument/2006/relationships" id="258" r:id="R2493d1130aca4d39"/>
    <p:sldId xmlns:r="http://schemas.openxmlformats.org/officeDocument/2006/relationships" id="259" r:id="Ra73fab69a79d4ff4"/>
    <p:sldId xmlns:r="http://schemas.openxmlformats.org/officeDocument/2006/relationships" id="260" r:id="Rfc9d099208a942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723cc153d94a8d" /><Relationship Type="http://schemas.openxmlformats.org/officeDocument/2006/relationships/slide" Target="/ppt/slides/slide1.xml" Id="Rdc67c0a0449a4522" /><Relationship Type="http://schemas.openxmlformats.org/officeDocument/2006/relationships/slide" Target="/ppt/slides/slide2.xml" Id="Re2235ef28e764802" /><Relationship Type="http://schemas.openxmlformats.org/officeDocument/2006/relationships/slide" Target="/ppt/slides/slide3.xml" Id="R2493d1130aca4d39" /><Relationship Type="http://schemas.openxmlformats.org/officeDocument/2006/relationships/slide" Target="/ppt/slides/slide4.xml" Id="Ra73fab69a79d4ff4" /><Relationship Type="http://schemas.openxmlformats.org/officeDocument/2006/relationships/slide" Target="/ppt/slides/slide5.xml" Id="Rfc9d099208a942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cc5cb5186e45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451df446e94601" /><Relationship Type="http://schemas.openxmlformats.org/officeDocument/2006/relationships/theme" Target="/ppt/slideMasters/theme/theme1.xml" Id="R1e307f5d349744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451df446e946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948ae251134d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958f3877940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cb5f6aa8142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4e162cada443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c5fa14c02246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BERLEVÅG TURN OG IDRETTSFORENING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BERLEVÅG TURN OG IDRETTSFORENING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BERLEVÅG TURN OG IDRETTSFORENING ble etablert [år] og holder til i Berlevåg.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BERLEVÅG TURN OG IDRETTSFORENING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BERLEVÅG TURN OG IDRETTSFORENING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BERLEVÅG TURN OG IDRETTSFORENING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Olaf Johnsens vei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9980 Berlevåg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vivia-ni@online.no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983 829 821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BERLEVÅG TURN OG IDRETTSFORENING</a:t>
            </a:r>
          </a:p>
        </p:txBody>
      </p:sp>
    </p:spTree>
  </p:cSld>
  <p:clrMapOvr>
    <a:masterClrMapping xmlns:a="http://schemas.openxmlformats.org/drawingml/2006/main"/>
  </p:clrMapOvr>
</p:sld>
</file>