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33373f550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cbcf906374e25"/>
  </p:sldMasterIdLst>
  <p:sldIdLst>
    <p:sldId xmlns:r="http://schemas.openxmlformats.org/officeDocument/2006/relationships" id="256" r:id="R5d779ea26cac40cd"/>
    <p:sldId xmlns:r="http://schemas.openxmlformats.org/officeDocument/2006/relationships" id="257" r:id="R78ccaadc50e94009"/>
    <p:sldId xmlns:r="http://schemas.openxmlformats.org/officeDocument/2006/relationships" id="258" r:id="R88b6e28fc7d24c0f"/>
    <p:sldId xmlns:r="http://schemas.openxmlformats.org/officeDocument/2006/relationships" id="259" r:id="R72ac9254b9e04b7c"/>
    <p:sldId xmlns:r="http://schemas.openxmlformats.org/officeDocument/2006/relationships" id="260" r:id="Rb65269c94f9c4593"/>
    <p:sldId xmlns:r="http://schemas.openxmlformats.org/officeDocument/2006/relationships" id="261" r:id="R595596fdf0aa4bce"/>
    <p:sldId xmlns:r="http://schemas.openxmlformats.org/officeDocument/2006/relationships" id="262" r:id="R632740737fa5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cbcf906374e25" /><Relationship Type="http://schemas.openxmlformats.org/officeDocument/2006/relationships/slide" Target="/ppt/slides/slide1.xml" Id="R5d779ea26cac40cd" /><Relationship Type="http://schemas.openxmlformats.org/officeDocument/2006/relationships/slide" Target="/ppt/slides/slide2.xml" Id="R78ccaadc50e94009" /><Relationship Type="http://schemas.openxmlformats.org/officeDocument/2006/relationships/slide" Target="/ppt/slides/slide3.xml" Id="R88b6e28fc7d24c0f" /><Relationship Type="http://schemas.openxmlformats.org/officeDocument/2006/relationships/slide" Target="/ppt/slides/slide4.xml" Id="R72ac9254b9e04b7c" /><Relationship Type="http://schemas.openxmlformats.org/officeDocument/2006/relationships/slide" Target="/ppt/slides/slide5.xml" Id="Rb65269c94f9c4593" /><Relationship Type="http://schemas.openxmlformats.org/officeDocument/2006/relationships/slide" Target="/ppt/slides/slide6.xml" Id="R595596fdf0aa4bce" /><Relationship Type="http://schemas.openxmlformats.org/officeDocument/2006/relationships/slide" Target="/ppt/slides/slide7.xml" Id="R632740737fa5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bf48fc3db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3b2233d8d4561" /><Relationship Type="http://schemas.openxmlformats.org/officeDocument/2006/relationships/theme" Target="/ppt/slideMasters/theme/theme1.xml" Id="R2ea1b662394c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3b2233d8d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1854336f5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35bbd5b56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6d67219ed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2cb5245b4f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608f31049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88484269946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5aecedabb48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HEISHIP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CHRISTIAN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INGELING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JOHAN EDWARD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NINA CECILIE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Heidenreich, Professor Dahls gate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983 958 710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