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c41654648e47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af8813774d4130"/>
  </p:sldMasterIdLst>
  <p:sldIdLst>
    <p:sldId xmlns:r="http://schemas.openxmlformats.org/officeDocument/2006/relationships" id="256" r:id="Rbae94fe6ee814e74"/>
    <p:sldId xmlns:r="http://schemas.openxmlformats.org/officeDocument/2006/relationships" id="257" r:id="R729d59c483394e16"/>
    <p:sldId xmlns:r="http://schemas.openxmlformats.org/officeDocument/2006/relationships" id="258" r:id="Rb6bd59d0250b4adc"/>
    <p:sldId xmlns:r="http://schemas.openxmlformats.org/officeDocument/2006/relationships" id="259" r:id="Rb109b782588d4324"/>
    <p:sldId xmlns:r="http://schemas.openxmlformats.org/officeDocument/2006/relationships" id="260" r:id="R417ddef76db145a3"/>
    <p:sldId xmlns:r="http://schemas.openxmlformats.org/officeDocument/2006/relationships" id="261" r:id="R1191e6dd824b4135"/>
    <p:sldId xmlns:r="http://schemas.openxmlformats.org/officeDocument/2006/relationships" id="262" r:id="Rff4469d6eae540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f8813774d4130" /><Relationship Type="http://schemas.openxmlformats.org/officeDocument/2006/relationships/slide" Target="/ppt/slides/slide1.xml" Id="Rbae94fe6ee814e74" /><Relationship Type="http://schemas.openxmlformats.org/officeDocument/2006/relationships/slide" Target="/ppt/slides/slide2.xml" Id="R729d59c483394e16" /><Relationship Type="http://schemas.openxmlformats.org/officeDocument/2006/relationships/slide" Target="/ppt/slides/slide3.xml" Id="Rb6bd59d0250b4adc" /><Relationship Type="http://schemas.openxmlformats.org/officeDocument/2006/relationships/slide" Target="/ppt/slides/slide4.xml" Id="Rb109b782588d4324" /><Relationship Type="http://schemas.openxmlformats.org/officeDocument/2006/relationships/slide" Target="/ppt/slides/slide5.xml" Id="R417ddef76db145a3" /><Relationship Type="http://schemas.openxmlformats.org/officeDocument/2006/relationships/slide" Target="/ppt/slides/slide6.xml" Id="R1191e6dd824b4135" /><Relationship Type="http://schemas.openxmlformats.org/officeDocument/2006/relationships/slide" Target="/ppt/slides/slide7.xml" Id="Rff4469d6eae540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1b6ac0a5f40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d90ad2bf64ca4" /><Relationship Type="http://schemas.openxmlformats.org/officeDocument/2006/relationships/theme" Target="/ppt/slideMasters/theme/theme1.xml" Id="Rb64428b290fd4d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3d90ad2bf64c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ee3f197ca46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cc87f4b9343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b117acc974d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9e7f680cc44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556b7f7284d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da6f283cb43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168634897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BRANNKONSULT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BRANNKONSULT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BRANNKONSULT SØR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BRANNKONSULT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BRANNKONSULT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BRANNKONSULT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5 890 320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234 817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396 496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1 883 202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BRANNKONSULT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BJERLAND HELGE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VINDENÆS MAGNE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BRANNKONSULT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Skarpengland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helge.bjerland@bksor.no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www.bksor.no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983 975 151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BRANNKONSULT SØR AS</a:t>
            </a:r>
          </a:p>
        </p:txBody>
      </p:sp>
    </p:spTree>
  </p:cSld>
  <p:clrMapOvr>
    <a:masterClrMapping xmlns:a="http://schemas.openxmlformats.org/drawingml/2006/main"/>
  </p:clrMapOvr>
</p:sld>
</file>