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e1c6575ce4f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7d94ad8b204348"/>
  </p:sldMasterIdLst>
  <p:sldIdLst>
    <p:sldId xmlns:r="http://schemas.openxmlformats.org/officeDocument/2006/relationships" id="256" r:id="R638e53c963db458e"/>
    <p:sldId xmlns:r="http://schemas.openxmlformats.org/officeDocument/2006/relationships" id="257" r:id="R68edf1aa33344a6f"/>
    <p:sldId xmlns:r="http://schemas.openxmlformats.org/officeDocument/2006/relationships" id="258" r:id="Rec2df62c7ab24ce6"/>
    <p:sldId xmlns:r="http://schemas.openxmlformats.org/officeDocument/2006/relationships" id="259" r:id="Rf6da638b35b14cb7"/>
    <p:sldId xmlns:r="http://schemas.openxmlformats.org/officeDocument/2006/relationships" id="260" r:id="R035de7187a5e4fe6"/>
    <p:sldId xmlns:r="http://schemas.openxmlformats.org/officeDocument/2006/relationships" id="261" r:id="R01ca0cd7b2614bea"/>
    <p:sldId xmlns:r="http://schemas.openxmlformats.org/officeDocument/2006/relationships" id="262" r:id="R7c6858e38e96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d94ad8b204348" /><Relationship Type="http://schemas.openxmlformats.org/officeDocument/2006/relationships/slide" Target="/ppt/slides/slide1.xml" Id="R638e53c963db458e" /><Relationship Type="http://schemas.openxmlformats.org/officeDocument/2006/relationships/slide" Target="/ppt/slides/slide2.xml" Id="R68edf1aa33344a6f" /><Relationship Type="http://schemas.openxmlformats.org/officeDocument/2006/relationships/slide" Target="/ppt/slides/slide3.xml" Id="Rec2df62c7ab24ce6" /><Relationship Type="http://schemas.openxmlformats.org/officeDocument/2006/relationships/slide" Target="/ppt/slides/slide4.xml" Id="Rf6da638b35b14cb7" /><Relationship Type="http://schemas.openxmlformats.org/officeDocument/2006/relationships/slide" Target="/ppt/slides/slide5.xml" Id="R035de7187a5e4fe6" /><Relationship Type="http://schemas.openxmlformats.org/officeDocument/2006/relationships/slide" Target="/ppt/slides/slide6.xml" Id="R01ca0cd7b2614bea" /><Relationship Type="http://schemas.openxmlformats.org/officeDocument/2006/relationships/slide" Target="/ppt/slides/slide7.xml" Id="R7c6858e38e96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b545fef7b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aac25bb094be3" /><Relationship Type="http://schemas.openxmlformats.org/officeDocument/2006/relationships/theme" Target="/ppt/slideMasters/theme/theme1.xml" Id="R6ddd1a0959dc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7aac25bb094b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8b432f80f44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2ada85966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147f30e96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e7e33e1c549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0adea44be40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0ac02c59f45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355df21564d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8 329 938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9 527 135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FUTHARK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FUTHARK HOLDING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HOLDING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ARNE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Ohren, Værnesgata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7503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elin.ohren@ktv.no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983 978 096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OHREN HOLDING AS</a:t>
            </a:r>
          </a:p>
        </p:txBody>
      </p:sp>
    </p:spTree>
  </p:cSld>
  <p:clrMapOvr>
    <a:masterClrMapping xmlns:a="http://schemas.openxmlformats.org/drawingml/2006/main"/>
  </p:clrMapOvr>
</p:sld>
</file>