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a111752340c4e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18da66092149fc"/>
  </p:sldMasterIdLst>
  <p:sldIdLst>
    <p:sldId xmlns:r="http://schemas.openxmlformats.org/officeDocument/2006/relationships" id="256" r:id="R64b647123c694555"/>
    <p:sldId xmlns:r="http://schemas.openxmlformats.org/officeDocument/2006/relationships" id="257" r:id="Rdc655547d93b406d"/>
    <p:sldId xmlns:r="http://schemas.openxmlformats.org/officeDocument/2006/relationships" id="258" r:id="Rd0315faf54454cd1"/>
    <p:sldId xmlns:r="http://schemas.openxmlformats.org/officeDocument/2006/relationships" id="259" r:id="R9f8aaedaa17141d5"/>
    <p:sldId xmlns:r="http://schemas.openxmlformats.org/officeDocument/2006/relationships" id="260" r:id="Rd756148c36284f23"/>
    <p:sldId xmlns:r="http://schemas.openxmlformats.org/officeDocument/2006/relationships" id="261" r:id="R4c8e6634b613446f"/>
    <p:sldId xmlns:r="http://schemas.openxmlformats.org/officeDocument/2006/relationships" id="262" r:id="R269504dcf63b41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18da66092149fc" /><Relationship Type="http://schemas.openxmlformats.org/officeDocument/2006/relationships/slide" Target="/ppt/slides/slide1.xml" Id="R64b647123c694555" /><Relationship Type="http://schemas.openxmlformats.org/officeDocument/2006/relationships/slide" Target="/ppt/slides/slide2.xml" Id="Rdc655547d93b406d" /><Relationship Type="http://schemas.openxmlformats.org/officeDocument/2006/relationships/slide" Target="/ppt/slides/slide3.xml" Id="Rd0315faf54454cd1" /><Relationship Type="http://schemas.openxmlformats.org/officeDocument/2006/relationships/slide" Target="/ppt/slides/slide4.xml" Id="R9f8aaedaa17141d5" /><Relationship Type="http://schemas.openxmlformats.org/officeDocument/2006/relationships/slide" Target="/ppt/slides/slide5.xml" Id="Rd756148c36284f23" /><Relationship Type="http://schemas.openxmlformats.org/officeDocument/2006/relationships/slide" Target="/ppt/slides/slide6.xml" Id="R4c8e6634b613446f" /><Relationship Type="http://schemas.openxmlformats.org/officeDocument/2006/relationships/slide" Target="/ppt/slides/slide7.xml" Id="R269504dcf63b41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b890ff11cc49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8679c67f60496e" /><Relationship Type="http://schemas.openxmlformats.org/officeDocument/2006/relationships/theme" Target="/ppt/slideMasters/theme/theme1.xml" Id="Rc0e46962484840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8679c67f6049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b06e7bc02b41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1289030acb4b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0922bf77a044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c65a59833841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26d8a30eb548e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11fbc1cd254b1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42c1c3f50249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HEGGSTADMOEN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HEGGSTADMOEN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HEGGSTADMOEN EIENDOM AS ble etablert [år] og holder til i Heimdal.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HEGGSTADMOEN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HEGGSTADMOEN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HEGGSTADMOEN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87 433 363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−2 548 084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−2 147 684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47 955 333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99 113 647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HEGGSTADMOEN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TRONDHEIM KOMMUNE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HEGGSTADMOEN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Heggstadmoen 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7080 Heimdal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54 05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trvgruppen.no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984 024 924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HEGGSTADMOEN EIENDOM AS</a:t>
            </a:r>
          </a:p>
        </p:txBody>
      </p:sp>
    </p:spTree>
  </p:cSld>
  <p:clrMapOvr>
    <a:masterClrMapping xmlns:a="http://schemas.openxmlformats.org/drawingml/2006/main"/>
  </p:clrMapOvr>
</p:sld>
</file>