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cede3a82c74b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275e9c2b0846ac"/>
  </p:sldMasterIdLst>
  <p:sldIdLst>
    <p:sldId xmlns:r="http://schemas.openxmlformats.org/officeDocument/2006/relationships" id="256" r:id="R0606f09a49084096"/>
    <p:sldId xmlns:r="http://schemas.openxmlformats.org/officeDocument/2006/relationships" id="257" r:id="R3962bf6b086b486f"/>
    <p:sldId xmlns:r="http://schemas.openxmlformats.org/officeDocument/2006/relationships" id="258" r:id="Redb7cb78a7734af0"/>
    <p:sldId xmlns:r="http://schemas.openxmlformats.org/officeDocument/2006/relationships" id="259" r:id="R54cf38e858cb43e1"/>
    <p:sldId xmlns:r="http://schemas.openxmlformats.org/officeDocument/2006/relationships" id="260" r:id="Rcb3b0f293c054cd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275e9c2b0846ac" /><Relationship Type="http://schemas.openxmlformats.org/officeDocument/2006/relationships/slide" Target="/ppt/slides/slide1.xml" Id="R0606f09a49084096" /><Relationship Type="http://schemas.openxmlformats.org/officeDocument/2006/relationships/slide" Target="/ppt/slides/slide2.xml" Id="R3962bf6b086b486f" /><Relationship Type="http://schemas.openxmlformats.org/officeDocument/2006/relationships/slide" Target="/ppt/slides/slide3.xml" Id="Redb7cb78a7734af0" /><Relationship Type="http://schemas.openxmlformats.org/officeDocument/2006/relationships/slide" Target="/ppt/slides/slide4.xml" Id="R54cf38e858cb43e1" /><Relationship Type="http://schemas.openxmlformats.org/officeDocument/2006/relationships/slide" Target="/ppt/slides/slide5.xml" Id="Rcb3b0f293c054cd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25673dac94d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1d90a42e54af2" /><Relationship Type="http://schemas.openxmlformats.org/officeDocument/2006/relationships/theme" Target="/ppt/slideMasters/theme/theme1.xml" Id="R8ebf15db42014e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d1d90a42e54a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170c8dd5443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32588f8bc44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6bf30e36649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0e738767b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954fd3b2546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RIIS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984 031 149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RIIS INVEST AS</a:t>
            </a:r>
          </a:p>
        </p:txBody>
      </p:sp>
    </p:spTree>
  </p:cSld>
  <p:clrMapOvr>
    <a:masterClrMapping xmlns:a="http://schemas.openxmlformats.org/drawingml/2006/main"/>
  </p:clrMapOvr>
</p:sld>
</file>