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73cdf9b12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0d605ee924e7c"/>
  </p:sldMasterIdLst>
  <p:sldIdLst>
    <p:sldId xmlns:r="http://schemas.openxmlformats.org/officeDocument/2006/relationships" id="256" r:id="R0f10bcf56c6d4e89"/>
    <p:sldId xmlns:r="http://schemas.openxmlformats.org/officeDocument/2006/relationships" id="257" r:id="R57c2b900ed0745a0"/>
    <p:sldId xmlns:r="http://schemas.openxmlformats.org/officeDocument/2006/relationships" id="258" r:id="Rb6e945f7252f4d83"/>
    <p:sldId xmlns:r="http://schemas.openxmlformats.org/officeDocument/2006/relationships" id="259" r:id="Rfeb8ae7e136f4997"/>
    <p:sldId xmlns:r="http://schemas.openxmlformats.org/officeDocument/2006/relationships" id="260" r:id="R66b0d91362e447b0"/>
    <p:sldId xmlns:r="http://schemas.openxmlformats.org/officeDocument/2006/relationships" id="261" r:id="Ra67226b457214af8"/>
    <p:sldId xmlns:r="http://schemas.openxmlformats.org/officeDocument/2006/relationships" id="262" r:id="R4e322d015a5a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0d605ee924e7c" /><Relationship Type="http://schemas.openxmlformats.org/officeDocument/2006/relationships/slide" Target="/ppt/slides/slide1.xml" Id="R0f10bcf56c6d4e89" /><Relationship Type="http://schemas.openxmlformats.org/officeDocument/2006/relationships/slide" Target="/ppt/slides/slide2.xml" Id="R57c2b900ed0745a0" /><Relationship Type="http://schemas.openxmlformats.org/officeDocument/2006/relationships/slide" Target="/ppt/slides/slide3.xml" Id="Rb6e945f7252f4d83" /><Relationship Type="http://schemas.openxmlformats.org/officeDocument/2006/relationships/slide" Target="/ppt/slides/slide4.xml" Id="Rfeb8ae7e136f4997" /><Relationship Type="http://schemas.openxmlformats.org/officeDocument/2006/relationships/slide" Target="/ppt/slides/slide5.xml" Id="R66b0d91362e447b0" /><Relationship Type="http://schemas.openxmlformats.org/officeDocument/2006/relationships/slide" Target="/ppt/slides/slide6.xml" Id="Ra67226b457214af8" /><Relationship Type="http://schemas.openxmlformats.org/officeDocument/2006/relationships/slide" Target="/ppt/slides/slide7.xml" Id="R4e322d015a5a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036fdfbd349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04ee76d884e5c" /><Relationship Type="http://schemas.openxmlformats.org/officeDocument/2006/relationships/theme" Target="/ppt/slideMasters/theme/theme1.xml" Id="R3cbe807c5764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d04ee76d88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e11bbdf19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3668a091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bbe77190e49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6cceffac0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0a8de289046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fb2848d2942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9baeaf5f445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−1 333 432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47 450 347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53 121 313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ARNSTEIN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Birkedalsveien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05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firmapost@repstad.no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