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b36bb8c424c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44d7de0474128"/>
  </p:sldMasterIdLst>
  <p:sldIdLst>
    <p:sldId xmlns:r="http://schemas.openxmlformats.org/officeDocument/2006/relationships" id="256" r:id="R18555d60e3a44ef6"/>
    <p:sldId xmlns:r="http://schemas.openxmlformats.org/officeDocument/2006/relationships" id="257" r:id="R6b47bdbc70e14c3c"/>
    <p:sldId xmlns:r="http://schemas.openxmlformats.org/officeDocument/2006/relationships" id="258" r:id="R583ee4427b16436a"/>
    <p:sldId xmlns:r="http://schemas.openxmlformats.org/officeDocument/2006/relationships" id="259" r:id="Ra06fd2c097aa4706"/>
    <p:sldId xmlns:r="http://schemas.openxmlformats.org/officeDocument/2006/relationships" id="260" r:id="Ra9de1de659804044"/>
    <p:sldId xmlns:r="http://schemas.openxmlformats.org/officeDocument/2006/relationships" id="261" r:id="Rad0a9a2ef553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44d7de0474128" /><Relationship Type="http://schemas.openxmlformats.org/officeDocument/2006/relationships/slide" Target="/ppt/slides/slide1.xml" Id="R18555d60e3a44ef6" /><Relationship Type="http://schemas.openxmlformats.org/officeDocument/2006/relationships/slide" Target="/ppt/slides/slide2.xml" Id="R6b47bdbc70e14c3c" /><Relationship Type="http://schemas.openxmlformats.org/officeDocument/2006/relationships/slide" Target="/ppt/slides/slide3.xml" Id="R583ee4427b16436a" /><Relationship Type="http://schemas.openxmlformats.org/officeDocument/2006/relationships/slide" Target="/ppt/slides/slide4.xml" Id="Ra06fd2c097aa4706" /><Relationship Type="http://schemas.openxmlformats.org/officeDocument/2006/relationships/slide" Target="/ppt/slides/slide5.xml" Id="Ra9de1de659804044" /><Relationship Type="http://schemas.openxmlformats.org/officeDocument/2006/relationships/slide" Target="/ppt/slides/slide6.xml" Id="Rad0a9a2ef553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16755d178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1cc4e05224ed4" /><Relationship Type="http://schemas.openxmlformats.org/officeDocument/2006/relationships/theme" Target="/ppt/slideMasters/theme/theme1.xml" Id="Rfa24ab05d2f240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01cc4e0522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1c8f0043d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2d3f283e445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fd156e945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636bfe4b0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10d6335e240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bbe10892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