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b6aa5035fb43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811285a95b485a"/>
  </p:sldMasterIdLst>
  <p:sldIdLst>
    <p:sldId xmlns:r="http://schemas.openxmlformats.org/officeDocument/2006/relationships" id="256" r:id="Rc8d9ae7c2f5a4a20"/>
    <p:sldId xmlns:r="http://schemas.openxmlformats.org/officeDocument/2006/relationships" id="257" r:id="R85ef1feef50f4beb"/>
    <p:sldId xmlns:r="http://schemas.openxmlformats.org/officeDocument/2006/relationships" id="258" r:id="Rd91ecf465ed54ebc"/>
    <p:sldId xmlns:r="http://schemas.openxmlformats.org/officeDocument/2006/relationships" id="259" r:id="R6c02bee46b1c45fd"/>
    <p:sldId xmlns:r="http://schemas.openxmlformats.org/officeDocument/2006/relationships" id="260" r:id="R9980ce88aa4246cc"/>
    <p:sldId xmlns:r="http://schemas.openxmlformats.org/officeDocument/2006/relationships" id="261" r:id="R7fe5a3bcbbc24f7b"/>
    <p:sldId xmlns:r="http://schemas.openxmlformats.org/officeDocument/2006/relationships" id="262" r:id="R9d5415c0b39144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811285a95b485a" /><Relationship Type="http://schemas.openxmlformats.org/officeDocument/2006/relationships/slide" Target="/ppt/slides/slide1.xml" Id="Rc8d9ae7c2f5a4a20" /><Relationship Type="http://schemas.openxmlformats.org/officeDocument/2006/relationships/slide" Target="/ppt/slides/slide2.xml" Id="R85ef1feef50f4beb" /><Relationship Type="http://schemas.openxmlformats.org/officeDocument/2006/relationships/slide" Target="/ppt/slides/slide3.xml" Id="Rd91ecf465ed54ebc" /><Relationship Type="http://schemas.openxmlformats.org/officeDocument/2006/relationships/slide" Target="/ppt/slides/slide4.xml" Id="R6c02bee46b1c45fd" /><Relationship Type="http://schemas.openxmlformats.org/officeDocument/2006/relationships/slide" Target="/ppt/slides/slide5.xml" Id="R9980ce88aa4246cc" /><Relationship Type="http://schemas.openxmlformats.org/officeDocument/2006/relationships/slide" Target="/ppt/slides/slide6.xml" Id="R7fe5a3bcbbc24f7b" /><Relationship Type="http://schemas.openxmlformats.org/officeDocument/2006/relationships/slide" Target="/ppt/slides/slide7.xml" Id="R9d5415c0b39144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62049d744346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74b73afa94b27" /><Relationship Type="http://schemas.openxmlformats.org/officeDocument/2006/relationships/theme" Target="/ppt/slideMasters/theme/theme1.xml" Id="Rb27b4b71637348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e74b73afa94b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a92620c1149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b096ff11bd43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43697cafb44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5a90fe4b440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e7593869148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536cae4bd4a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ce2e1228b40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RØRTEKNIKK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27 627 511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−3 314 592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−2 709 950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1 166 481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9 755 950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LUND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OHREN HOLDING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7500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96 50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firmapost@rorteknikk.com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984 047 673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RØRTEKNIKK AS</a:t>
            </a:r>
          </a:p>
        </p:txBody>
      </p:sp>
    </p:spTree>
  </p:cSld>
  <p:clrMapOvr>
    <a:masterClrMapping xmlns:a="http://schemas.openxmlformats.org/drawingml/2006/main"/>
  </p:clrMapOvr>
</p:sld>
</file>