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929affebee45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5febc0b264f8f"/>
  </p:sldMasterIdLst>
  <p:sldIdLst>
    <p:sldId xmlns:r="http://schemas.openxmlformats.org/officeDocument/2006/relationships" id="256" r:id="Rc4c4aed3304f485c"/>
    <p:sldId xmlns:r="http://schemas.openxmlformats.org/officeDocument/2006/relationships" id="257" r:id="Rc26680e884284d12"/>
    <p:sldId xmlns:r="http://schemas.openxmlformats.org/officeDocument/2006/relationships" id="258" r:id="R65e9f11f29374850"/>
    <p:sldId xmlns:r="http://schemas.openxmlformats.org/officeDocument/2006/relationships" id="259" r:id="R6bc22235c73c447f"/>
    <p:sldId xmlns:r="http://schemas.openxmlformats.org/officeDocument/2006/relationships" id="260" r:id="R8335e05118f54892"/>
    <p:sldId xmlns:r="http://schemas.openxmlformats.org/officeDocument/2006/relationships" id="261" r:id="R52e5598461f44d40"/>
    <p:sldId xmlns:r="http://schemas.openxmlformats.org/officeDocument/2006/relationships" id="262" r:id="Ra6e1f6085b8b4b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5febc0b264f8f" /><Relationship Type="http://schemas.openxmlformats.org/officeDocument/2006/relationships/slide" Target="/ppt/slides/slide1.xml" Id="Rc4c4aed3304f485c" /><Relationship Type="http://schemas.openxmlformats.org/officeDocument/2006/relationships/slide" Target="/ppt/slides/slide2.xml" Id="Rc26680e884284d12" /><Relationship Type="http://schemas.openxmlformats.org/officeDocument/2006/relationships/slide" Target="/ppt/slides/slide3.xml" Id="R65e9f11f29374850" /><Relationship Type="http://schemas.openxmlformats.org/officeDocument/2006/relationships/slide" Target="/ppt/slides/slide4.xml" Id="R6bc22235c73c447f" /><Relationship Type="http://schemas.openxmlformats.org/officeDocument/2006/relationships/slide" Target="/ppt/slides/slide5.xml" Id="R8335e05118f54892" /><Relationship Type="http://schemas.openxmlformats.org/officeDocument/2006/relationships/slide" Target="/ppt/slides/slide6.xml" Id="R52e5598461f44d40" /><Relationship Type="http://schemas.openxmlformats.org/officeDocument/2006/relationships/slide" Target="/ppt/slides/slide7.xml" Id="Ra6e1f6085b8b4b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faef0314d41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15df9f1c84d03" /><Relationship Type="http://schemas.openxmlformats.org/officeDocument/2006/relationships/theme" Target="/ppt/slideMasters/theme/theme1.xml" Id="R5d227c9d4b6e44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515df9f1c84d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9b4b2cea649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02cd1e47d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bff05aefe48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952971cb8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42d148d7b44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7ab999b1b44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b50aaf09842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