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6b79c168d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c3a92e0f3b4b0c"/>
  </p:sldMasterIdLst>
  <p:sldIdLst>
    <p:sldId xmlns:r="http://schemas.openxmlformats.org/officeDocument/2006/relationships" id="256" r:id="R7d05c58079144649"/>
    <p:sldId xmlns:r="http://schemas.openxmlformats.org/officeDocument/2006/relationships" id="257" r:id="Ra9ed415e6f824936"/>
    <p:sldId xmlns:r="http://schemas.openxmlformats.org/officeDocument/2006/relationships" id="258" r:id="R105384be60964d2b"/>
    <p:sldId xmlns:r="http://schemas.openxmlformats.org/officeDocument/2006/relationships" id="259" r:id="R0a03a83d3d784558"/>
    <p:sldId xmlns:r="http://schemas.openxmlformats.org/officeDocument/2006/relationships" id="260" r:id="R4ea418c24f664c9c"/>
    <p:sldId xmlns:r="http://schemas.openxmlformats.org/officeDocument/2006/relationships" id="261" r:id="R7dedc5940e9a41dc"/>
    <p:sldId xmlns:r="http://schemas.openxmlformats.org/officeDocument/2006/relationships" id="262" r:id="R4ed49c6b2525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3a92e0f3b4b0c" /><Relationship Type="http://schemas.openxmlformats.org/officeDocument/2006/relationships/slide" Target="/ppt/slides/slide1.xml" Id="R7d05c58079144649" /><Relationship Type="http://schemas.openxmlformats.org/officeDocument/2006/relationships/slide" Target="/ppt/slides/slide2.xml" Id="Ra9ed415e6f824936" /><Relationship Type="http://schemas.openxmlformats.org/officeDocument/2006/relationships/slide" Target="/ppt/slides/slide3.xml" Id="R105384be60964d2b" /><Relationship Type="http://schemas.openxmlformats.org/officeDocument/2006/relationships/slide" Target="/ppt/slides/slide4.xml" Id="R0a03a83d3d784558" /><Relationship Type="http://schemas.openxmlformats.org/officeDocument/2006/relationships/slide" Target="/ppt/slides/slide5.xml" Id="R4ea418c24f664c9c" /><Relationship Type="http://schemas.openxmlformats.org/officeDocument/2006/relationships/slide" Target="/ppt/slides/slide6.xml" Id="R7dedc5940e9a41dc" /><Relationship Type="http://schemas.openxmlformats.org/officeDocument/2006/relationships/slide" Target="/ppt/slides/slide7.xml" Id="R4ed49c6b2525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fc7f5f2bf47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832f9b660463a" /><Relationship Type="http://schemas.openxmlformats.org/officeDocument/2006/relationships/theme" Target="/ppt/slideMasters/theme/theme1.xml" Id="R6797f7a41de045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832f9b66046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2bc5674c8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fb1b0ea10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caf9c65a6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7667dd675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99db0f7f74e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2e624d6e547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777ca190b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7 618 866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19 439 989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37 490 752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