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9332510ce246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677f37d4bc4878"/>
  </p:sldMasterIdLst>
  <p:sldIdLst>
    <p:sldId xmlns:r="http://schemas.openxmlformats.org/officeDocument/2006/relationships" id="256" r:id="Raf92e65a76db4e14"/>
    <p:sldId xmlns:r="http://schemas.openxmlformats.org/officeDocument/2006/relationships" id="257" r:id="R986ec179b185478b"/>
    <p:sldId xmlns:r="http://schemas.openxmlformats.org/officeDocument/2006/relationships" id="258" r:id="Rec48da595c8b4c50"/>
    <p:sldId xmlns:r="http://schemas.openxmlformats.org/officeDocument/2006/relationships" id="259" r:id="R88ea0e3ba20b4eef"/>
    <p:sldId xmlns:r="http://schemas.openxmlformats.org/officeDocument/2006/relationships" id="260" r:id="Rf8a162e042674cf9"/>
    <p:sldId xmlns:r="http://schemas.openxmlformats.org/officeDocument/2006/relationships" id="261" r:id="R3de2230466a04325"/>
    <p:sldId xmlns:r="http://schemas.openxmlformats.org/officeDocument/2006/relationships" id="262" r:id="Rc195e62a23bb4d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677f37d4bc4878" /><Relationship Type="http://schemas.openxmlformats.org/officeDocument/2006/relationships/slide" Target="/ppt/slides/slide1.xml" Id="Raf92e65a76db4e14" /><Relationship Type="http://schemas.openxmlformats.org/officeDocument/2006/relationships/slide" Target="/ppt/slides/slide2.xml" Id="R986ec179b185478b" /><Relationship Type="http://schemas.openxmlformats.org/officeDocument/2006/relationships/slide" Target="/ppt/slides/slide3.xml" Id="Rec48da595c8b4c50" /><Relationship Type="http://schemas.openxmlformats.org/officeDocument/2006/relationships/slide" Target="/ppt/slides/slide4.xml" Id="R88ea0e3ba20b4eef" /><Relationship Type="http://schemas.openxmlformats.org/officeDocument/2006/relationships/slide" Target="/ppt/slides/slide5.xml" Id="Rf8a162e042674cf9" /><Relationship Type="http://schemas.openxmlformats.org/officeDocument/2006/relationships/slide" Target="/ppt/slides/slide6.xml" Id="R3de2230466a04325" /><Relationship Type="http://schemas.openxmlformats.org/officeDocument/2006/relationships/slide" Target="/ppt/slides/slide7.xml" Id="Rc195e62a23bb4d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6c3496b4d443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b67a6f7844e66" /><Relationship Type="http://schemas.openxmlformats.org/officeDocument/2006/relationships/theme" Target="/ppt/slideMasters/theme/theme1.xml" Id="R66a27dd3054342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4b67a6f7844e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ebc90306d43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96d6e70b542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9725d3564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88317c19044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5d4c2068b4d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3631fc4c647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ae447ad4c4e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KARLSSONS GRAVE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KARLSSONS GRAVE OG VEDLIKEHOLD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14 725 048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5 088 023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15 041 890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THOMAS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LARS-OVE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