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f9a2274dc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1893482be4640"/>
  </p:sldMasterIdLst>
  <p:sldIdLst>
    <p:sldId xmlns:r="http://schemas.openxmlformats.org/officeDocument/2006/relationships" id="256" r:id="R43aeae726e264240"/>
    <p:sldId xmlns:r="http://schemas.openxmlformats.org/officeDocument/2006/relationships" id="257" r:id="Rdb6fb9fbbda64f43"/>
    <p:sldId xmlns:r="http://schemas.openxmlformats.org/officeDocument/2006/relationships" id="258" r:id="R521d3d9bfa464f68"/>
    <p:sldId xmlns:r="http://schemas.openxmlformats.org/officeDocument/2006/relationships" id="259" r:id="R5077e219fae04716"/>
    <p:sldId xmlns:r="http://schemas.openxmlformats.org/officeDocument/2006/relationships" id="260" r:id="Re353b3f97e66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1893482be4640" /><Relationship Type="http://schemas.openxmlformats.org/officeDocument/2006/relationships/slide" Target="/ppt/slides/slide1.xml" Id="R43aeae726e264240" /><Relationship Type="http://schemas.openxmlformats.org/officeDocument/2006/relationships/slide" Target="/ppt/slides/slide2.xml" Id="Rdb6fb9fbbda64f43" /><Relationship Type="http://schemas.openxmlformats.org/officeDocument/2006/relationships/slide" Target="/ppt/slides/slide3.xml" Id="R521d3d9bfa464f68" /><Relationship Type="http://schemas.openxmlformats.org/officeDocument/2006/relationships/slide" Target="/ppt/slides/slide4.xml" Id="R5077e219fae04716" /><Relationship Type="http://schemas.openxmlformats.org/officeDocument/2006/relationships/slide" Target="/ppt/slides/slide5.xml" Id="Re353b3f97e66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2728d99b3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0a47700e547ec" /><Relationship Type="http://schemas.openxmlformats.org/officeDocument/2006/relationships/theme" Target="/ppt/slideMasters/theme/theme1.xml" Id="Rf56999df3f09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0a47700e5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278c9ef0d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792e77fd3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5f695136c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346289aaa4a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f4b5ebfd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