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c8040abb6943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b689bc0e094a18"/>
  </p:sldMasterIdLst>
  <p:sldIdLst>
    <p:sldId xmlns:r="http://schemas.openxmlformats.org/officeDocument/2006/relationships" id="256" r:id="R27a6be50498a4c79"/>
    <p:sldId xmlns:r="http://schemas.openxmlformats.org/officeDocument/2006/relationships" id="257" r:id="R22155ad3870e49b9"/>
    <p:sldId xmlns:r="http://schemas.openxmlformats.org/officeDocument/2006/relationships" id="258" r:id="R30385d29e0c444c5"/>
    <p:sldId xmlns:r="http://schemas.openxmlformats.org/officeDocument/2006/relationships" id="259" r:id="R1b98fa2186fa41cd"/>
    <p:sldId xmlns:r="http://schemas.openxmlformats.org/officeDocument/2006/relationships" id="260" r:id="R3e96683d126746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b689bc0e094a18" /><Relationship Type="http://schemas.openxmlformats.org/officeDocument/2006/relationships/slide" Target="/ppt/slides/slide1.xml" Id="R27a6be50498a4c79" /><Relationship Type="http://schemas.openxmlformats.org/officeDocument/2006/relationships/slide" Target="/ppt/slides/slide2.xml" Id="R22155ad3870e49b9" /><Relationship Type="http://schemas.openxmlformats.org/officeDocument/2006/relationships/slide" Target="/ppt/slides/slide3.xml" Id="R30385d29e0c444c5" /><Relationship Type="http://schemas.openxmlformats.org/officeDocument/2006/relationships/slide" Target="/ppt/slides/slide4.xml" Id="R1b98fa2186fa41cd" /><Relationship Type="http://schemas.openxmlformats.org/officeDocument/2006/relationships/slide" Target="/ppt/slides/slide5.xml" Id="R3e96683d126746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6ca5f73ef448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4a8e1c8984eab" /><Relationship Type="http://schemas.openxmlformats.org/officeDocument/2006/relationships/theme" Target="/ppt/slideMasters/theme/theme1.xml" Id="R769dad1a0a2343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a4a8e1c8984e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60a1810b546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843a7337143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e5ffb27204f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5e5d192ae43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70a4575f546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HEDMARK RENOVASJON &amp; RESIRKULERING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HEDMARK RENOVASJON &amp; RESIRKULERING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HEDMARK RENOVASJON &amp; RESIRKULERING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HEDMARK RENOVASJON &amp; RESIRKULERING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HEDMARK RENOVASJON &amp; RESIRKULERING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HEDMARK RENOVASJON &amp; RESIRKULERING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984 074 786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HEDMARK RENOVASJON &amp; RESIRKULERING AS</a:t>
            </a:r>
          </a:p>
        </p:txBody>
      </p:sp>
    </p:spTree>
  </p:cSld>
  <p:clrMapOvr>
    <a:masterClrMapping xmlns:a="http://schemas.openxmlformats.org/drawingml/2006/main"/>
  </p:clrMapOvr>
</p:sld>
</file>