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77cca7fb2042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ece6d55ec94142"/>
  </p:sldMasterIdLst>
  <p:sldIdLst>
    <p:sldId xmlns:r="http://schemas.openxmlformats.org/officeDocument/2006/relationships" id="256" r:id="Rd848b1087ebc4633"/>
    <p:sldId xmlns:r="http://schemas.openxmlformats.org/officeDocument/2006/relationships" id="257" r:id="Rc92a2986784d4641"/>
    <p:sldId xmlns:r="http://schemas.openxmlformats.org/officeDocument/2006/relationships" id="258" r:id="R78e08ad1a2e5446f"/>
    <p:sldId xmlns:r="http://schemas.openxmlformats.org/officeDocument/2006/relationships" id="259" r:id="R8ebbf6d2a53e4681"/>
    <p:sldId xmlns:r="http://schemas.openxmlformats.org/officeDocument/2006/relationships" id="260" r:id="R459a65965ed947a8"/>
    <p:sldId xmlns:r="http://schemas.openxmlformats.org/officeDocument/2006/relationships" id="261" r:id="Re65f33cb3d0649df"/>
    <p:sldId xmlns:r="http://schemas.openxmlformats.org/officeDocument/2006/relationships" id="262" r:id="R833426c0b11f4b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ce6d55ec94142" /><Relationship Type="http://schemas.openxmlformats.org/officeDocument/2006/relationships/slide" Target="/ppt/slides/slide1.xml" Id="Rd848b1087ebc4633" /><Relationship Type="http://schemas.openxmlformats.org/officeDocument/2006/relationships/slide" Target="/ppt/slides/slide2.xml" Id="Rc92a2986784d4641" /><Relationship Type="http://schemas.openxmlformats.org/officeDocument/2006/relationships/slide" Target="/ppt/slides/slide3.xml" Id="R78e08ad1a2e5446f" /><Relationship Type="http://schemas.openxmlformats.org/officeDocument/2006/relationships/slide" Target="/ppt/slides/slide4.xml" Id="R8ebbf6d2a53e4681" /><Relationship Type="http://schemas.openxmlformats.org/officeDocument/2006/relationships/slide" Target="/ppt/slides/slide5.xml" Id="R459a65965ed947a8" /><Relationship Type="http://schemas.openxmlformats.org/officeDocument/2006/relationships/slide" Target="/ppt/slides/slide6.xml" Id="Re65f33cb3d0649df" /><Relationship Type="http://schemas.openxmlformats.org/officeDocument/2006/relationships/slide" Target="/ppt/slides/slide7.xml" Id="R833426c0b11f4b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342af5618347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e070a3619407f" /><Relationship Type="http://schemas.openxmlformats.org/officeDocument/2006/relationships/theme" Target="/ppt/slideMasters/theme/theme1.xml" Id="R495b4569b7cc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ce070a361940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33ff9f93b4f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c17e4878f45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adee86af947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4a7074d1f41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46af998e943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3c0c82f8048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f5b9c185b44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