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c9fe3889a4d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6983eafe148fc"/>
  </p:sldMasterIdLst>
  <p:sldIdLst>
    <p:sldId xmlns:r="http://schemas.openxmlformats.org/officeDocument/2006/relationships" id="256" r:id="R31ece3e393b34e62"/>
    <p:sldId xmlns:r="http://schemas.openxmlformats.org/officeDocument/2006/relationships" id="257" r:id="Reabdb09e136e47ca"/>
    <p:sldId xmlns:r="http://schemas.openxmlformats.org/officeDocument/2006/relationships" id="258" r:id="R5f4bdf21a5b34e9e"/>
    <p:sldId xmlns:r="http://schemas.openxmlformats.org/officeDocument/2006/relationships" id="259" r:id="R86569142dc224168"/>
    <p:sldId xmlns:r="http://schemas.openxmlformats.org/officeDocument/2006/relationships" id="260" r:id="Ra8439ebe6bc24c76"/>
    <p:sldId xmlns:r="http://schemas.openxmlformats.org/officeDocument/2006/relationships" id="261" r:id="Re6dde07f179f4de8"/>
    <p:sldId xmlns:r="http://schemas.openxmlformats.org/officeDocument/2006/relationships" id="262" r:id="Rc67fff7adaac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6983eafe148fc" /><Relationship Type="http://schemas.openxmlformats.org/officeDocument/2006/relationships/slide" Target="/ppt/slides/slide1.xml" Id="R31ece3e393b34e62" /><Relationship Type="http://schemas.openxmlformats.org/officeDocument/2006/relationships/slide" Target="/ppt/slides/slide2.xml" Id="Reabdb09e136e47ca" /><Relationship Type="http://schemas.openxmlformats.org/officeDocument/2006/relationships/slide" Target="/ppt/slides/slide3.xml" Id="R5f4bdf21a5b34e9e" /><Relationship Type="http://schemas.openxmlformats.org/officeDocument/2006/relationships/slide" Target="/ppt/slides/slide4.xml" Id="R86569142dc224168" /><Relationship Type="http://schemas.openxmlformats.org/officeDocument/2006/relationships/slide" Target="/ppt/slides/slide5.xml" Id="Ra8439ebe6bc24c76" /><Relationship Type="http://schemas.openxmlformats.org/officeDocument/2006/relationships/slide" Target="/ppt/slides/slide6.xml" Id="Re6dde07f179f4de8" /><Relationship Type="http://schemas.openxmlformats.org/officeDocument/2006/relationships/slide" Target="/ppt/slides/slide7.xml" Id="Rc67fff7adaac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ae5e7400e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013ca51f742d0" /><Relationship Type="http://schemas.openxmlformats.org/officeDocument/2006/relationships/theme" Target="/ppt/slideMasters/theme/theme1.xml" Id="Ra0a7e455f928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013ca51f7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98e95d158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a728b9972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2b4c8fad7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69e4dc0341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22eef1a2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cced5faf8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61a321207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NILSEN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32 622 924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11 996 502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TRULS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Gelertsens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02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984 088 884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NILSEN AS</a:t>
            </a:r>
          </a:p>
        </p:txBody>
      </p:sp>
    </p:spTree>
  </p:cSld>
  <p:clrMapOvr>
    <a:masterClrMapping xmlns:a="http://schemas.openxmlformats.org/drawingml/2006/main"/>
  </p:clrMapOvr>
</p:sld>
</file>