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2144f7358741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4938f94ba442ea"/>
  </p:sldMasterIdLst>
  <p:sldIdLst>
    <p:sldId xmlns:r="http://schemas.openxmlformats.org/officeDocument/2006/relationships" id="256" r:id="R20889132ebb94c9a"/>
    <p:sldId xmlns:r="http://schemas.openxmlformats.org/officeDocument/2006/relationships" id="257" r:id="Reca5f3179677430a"/>
    <p:sldId xmlns:r="http://schemas.openxmlformats.org/officeDocument/2006/relationships" id="258" r:id="R25c2cf3903c44870"/>
    <p:sldId xmlns:r="http://schemas.openxmlformats.org/officeDocument/2006/relationships" id="259" r:id="R009f4c2cb5324ed6"/>
    <p:sldId xmlns:r="http://schemas.openxmlformats.org/officeDocument/2006/relationships" id="260" r:id="R276c969fe30a4f0d"/>
    <p:sldId xmlns:r="http://schemas.openxmlformats.org/officeDocument/2006/relationships" id="261" r:id="R854f2c1956d64d28"/>
    <p:sldId xmlns:r="http://schemas.openxmlformats.org/officeDocument/2006/relationships" id="262" r:id="R57e7da12cd9047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4938f94ba442ea" /><Relationship Type="http://schemas.openxmlformats.org/officeDocument/2006/relationships/slide" Target="/ppt/slides/slide1.xml" Id="R20889132ebb94c9a" /><Relationship Type="http://schemas.openxmlformats.org/officeDocument/2006/relationships/slide" Target="/ppt/slides/slide2.xml" Id="Reca5f3179677430a" /><Relationship Type="http://schemas.openxmlformats.org/officeDocument/2006/relationships/slide" Target="/ppt/slides/slide3.xml" Id="R25c2cf3903c44870" /><Relationship Type="http://schemas.openxmlformats.org/officeDocument/2006/relationships/slide" Target="/ppt/slides/slide4.xml" Id="R009f4c2cb5324ed6" /><Relationship Type="http://schemas.openxmlformats.org/officeDocument/2006/relationships/slide" Target="/ppt/slides/slide5.xml" Id="R276c969fe30a4f0d" /><Relationship Type="http://schemas.openxmlformats.org/officeDocument/2006/relationships/slide" Target="/ppt/slides/slide6.xml" Id="R854f2c1956d64d28" /><Relationship Type="http://schemas.openxmlformats.org/officeDocument/2006/relationships/slide" Target="/ppt/slides/slide7.xml" Id="R57e7da12cd9047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580565934e44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6823ec837d4dda" /><Relationship Type="http://schemas.openxmlformats.org/officeDocument/2006/relationships/theme" Target="/ppt/slideMasters/theme/theme1.xml" Id="Ra3e4277cd98549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6823ec837d4d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689864a07247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6469c87faf44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e3035a30984a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c82e9f42b4b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51e812b4140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72da9ca8240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523feee8542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SCANDINAVIAN YACTHERS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YACTHERS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354 720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187 505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187 505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581 835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T-ZYM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Wilberg &amp; Akerhaugen AS, Prinsens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stemre@stemre.no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984 091 613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