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683988040640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f0b869f84b46ea"/>
  </p:sldMasterIdLst>
  <p:sldIdLst>
    <p:sldId xmlns:r="http://schemas.openxmlformats.org/officeDocument/2006/relationships" id="256" r:id="R926a13628a034c94"/>
    <p:sldId xmlns:r="http://schemas.openxmlformats.org/officeDocument/2006/relationships" id="257" r:id="Rd553ad1173244a09"/>
    <p:sldId xmlns:r="http://schemas.openxmlformats.org/officeDocument/2006/relationships" id="258" r:id="R62b34e9ff29a42a1"/>
    <p:sldId xmlns:r="http://schemas.openxmlformats.org/officeDocument/2006/relationships" id="259" r:id="Rdee1eac12bf84a98"/>
    <p:sldId xmlns:r="http://schemas.openxmlformats.org/officeDocument/2006/relationships" id="260" r:id="Re0a249c8056649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0b869f84b46ea" /><Relationship Type="http://schemas.openxmlformats.org/officeDocument/2006/relationships/slide" Target="/ppt/slides/slide1.xml" Id="R926a13628a034c94" /><Relationship Type="http://schemas.openxmlformats.org/officeDocument/2006/relationships/slide" Target="/ppt/slides/slide2.xml" Id="Rd553ad1173244a09" /><Relationship Type="http://schemas.openxmlformats.org/officeDocument/2006/relationships/slide" Target="/ppt/slides/slide3.xml" Id="R62b34e9ff29a42a1" /><Relationship Type="http://schemas.openxmlformats.org/officeDocument/2006/relationships/slide" Target="/ppt/slides/slide4.xml" Id="Rdee1eac12bf84a98" /><Relationship Type="http://schemas.openxmlformats.org/officeDocument/2006/relationships/slide" Target="/ppt/slides/slide5.xml" Id="Re0a249c8056649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a182e384b846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02fd9d0004cad" /><Relationship Type="http://schemas.openxmlformats.org/officeDocument/2006/relationships/theme" Target="/ppt/slideMasters/theme/theme1.xml" Id="R026f973af32e40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502fd9d0004c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0f3dbd3fb41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ae9a9aa3a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999053e6244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9b6d2e1324e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b7076aebf4b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ALOK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ALOK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984 124 651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ALOK AS</a:t>
            </a:r>
          </a:p>
        </p:txBody>
      </p:sp>
    </p:spTree>
  </p:cSld>
  <p:clrMapOvr>
    <a:masterClrMapping xmlns:a="http://schemas.openxmlformats.org/drawingml/2006/main"/>
  </p:clrMapOvr>
</p:sld>
</file>