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51645e4714c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7306d3fd04e21"/>
  </p:sldMasterIdLst>
  <p:sldIdLst>
    <p:sldId xmlns:r="http://schemas.openxmlformats.org/officeDocument/2006/relationships" id="256" r:id="Re29eed16eb534524"/>
    <p:sldId xmlns:r="http://schemas.openxmlformats.org/officeDocument/2006/relationships" id="257" r:id="R8f707deaa5d646be"/>
    <p:sldId xmlns:r="http://schemas.openxmlformats.org/officeDocument/2006/relationships" id="258" r:id="Rd30ee085c2c740fa"/>
    <p:sldId xmlns:r="http://schemas.openxmlformats.org/officeDocument/2006/relationships" id="259" r:id="R74757c9638e54298"/>
    <p:sldId xmlns:r="http://schemas.openxmlformats.org/officeDocument/2006/relationships" id="260" r:id="R6fc5555932404efb"/>
    <p:sldId xmlns:r="http://schemas.openxmlformats.org/officeDocument/2006/relationships" id="261" r:id="R02b0e090c97b47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7306d3fd04e21" /><Relationship Type="http://schemas.openxmlformats.org/officeDocument/2006/relationships/slide" Target="/ppt/slides/slide1.xml" Id="Re29eed16eb534524" /><Relationship Type="http://schemas.openxmlformats.org/officeDocument/2006/relationships/slide" Target="/ppt/slides/slide2.xml" Id="R8f707deaa5d646be" /><Relationship Type="http://schemas.openxmlformats.org/officeDocument/2006/relationships/slide" Target="/ppt/slides/slide3.xml" Id="Rd30ee085c2c740fa" /><Relationship Type="http://schemas.openxmlformats.org/officeDocument/2006/relationships/slide" Target="/ppt/slides/slide4.xml" Id="R74757c9638e54298" /><Relationship Type="http://schemas.openxmlformats.org/officeDocument/2006/relationships/slide" Target="/ppt/slides/slide5.xml" Id="R6fc5555932404efb" /><Relationship Type="http://schemas.openxmlformats.org/officeDocument/2006/relationships/slide" Target="/ppt/slides/slide6.xml" Id="R02b0e090c97b47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254d60bba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e14a03fde4608" /><Relationship Type="http://schemas.openxmlformats.org/officeDocument/2006/relationships/theme" Target="/ppt/slideMasters/theme/theme1.xml" Id="R12e541d1a8ce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0e14a03fde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4d5c8dfb6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1c0f61b9e4c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3c9910c6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edf4751b4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932873acb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f86641974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EIDSIVA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VEKST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06262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984 135 319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EIDSIVA VEKST AS</a:t>
            </a:r>
          </a:p>
        </p:txBody>
      </p:sp>
    </p:spTree>
  </p:cSld>
  <p:clrMapOvr>
    <a:masterClrMapping xmlns:a="http://schemas.openxmlformats.org/drawingml/2006/main"/>
  </p:clrMapOvr>
</p:sld>
</file>