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e7671d59c049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1d8743fa65475f"/>
  </p:sldMasterIdLst>
  <p:sldIdLst>
    <p:sldId xmlns:r="http://schemas.openxmlformats.org/officeDocument/2006/relationships" id="256" r:id="Re43a6e3577094448"/>
    <p:sldId xmlns:r="http://schemas.openxmlformats.org/officeDocument/2006/relationships" id="257" r:id="R4c7f3b058c47454f"/>
    <p:sldId xmlns:r="http://schemas.openxmlformats.org/officeDocument/2006/relationships" id="258" r:id="Rf557b6425e2e4843"/>
    <p:sldId xmlns:r="http://schemas.openxmlformats.org/officeDocument/2006/relationships" id="259" r:id="R8f8ce8739a9a4e78"/>
    <p:sldId xmlns:r="http://schemas.openxmlformats.org/officeDocument/2006/relationships" id="260" r:id="R99e3548af68f4f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1d8743fa65475f" /><Relationship Type="http://schemas.openxmlformats.org/officeDocument/2006/relationships/slide" Target="/ppt/slides/slide1.xml" Id="Re43a6e3577094448" /><Relationship Type="http://schemas.openxmlformats.org/officeDocument/2006/relationships/slide" Target="/ppt/slides/slide2.xml" Id="R4c7f3b058c47454f" /><Relationship Type="http://schemas.openxmlformats.org/officeDocument/2006/relationships/slide" Target="/ppt/slides/slide3.xml" Id="Rf557b6425e2e4843" /><Relationship Type="http://schemas.openxmlformats.org/officeDocument/2006/relationships/slide" Target="/ppt/slides/slide4.xml" Id="R8f8ce8739a9a4e78" /><Relationship Type="http://schemas.openxmlformats.org/officeDocument/2006/relationships/slide" Target="/ppt/slides/slide5.xml" Id="R99e3548af68f4f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19d0c0f9d648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a2c7500ea4051" /><Relationship Type="http://schemas.openxmlformats.org/officeDocument/2006/relationships/theme" Target="/ppt/slideMasters/theme/theme1.xml" Id="R8bbd349ded474b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9a2c7500ea40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ebd7fd09f49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79cfe26444c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2f9a756f94e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4a215b4c645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650c038254a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SJØSERVICE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SJØSERVICE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984 144 261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SJØSERVICE HOLDING AS</a:t>
            </a:r>
          </a:p>
        </p:txBody>
      </p:sp>
    </p:spTree>
  </p:cSld>
  <p:clrMapOvr>
    <a:masterClrMapping xmlns:a="http://schemas.openxmlformats.org/drawingml/2006/main"/>
  </p:clrMapOvr>
</p:sld>
</file>