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f1b35579f424d6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0017e288c7640d8"/>
  </p:sldMasterIdLst>
  <p:sldIdLst>
    <p:sldId xmlns:r="http://schemas.openxmlformats.org/officeDocument/2006/relationships" id="256" r:id="Rb123fb2bc4ff485a"/>
    <p:sldId xmlns:r="http://schemas.openxmlformats.org/officeDocument/2006/relationships" id="257" r:id="Rbf43151dc43944d6"/>
    <p:sldId xmlns:r="http://schemas.openxmlformats.org/officeDocument/2006/relationships" id="258" r:id="R04ea9f7f3d1f492f"/>
    <p:sldId xmlns:r="http://schemas.openxmlformats.org/officeDocument/2006/relationships" id="259" r:id="R744b228c5ae940e4"/>
    <p:sldId xmlns:r="http://schemas.openxmlformats.org/officeDocument/2006/relationships" id="260" r:id="R704dafc2b7cb45b9"/>
    <p:sldId xmlns:r="http://schemas.openxmlformats.org/officeDocument/2006/relationships" id="261" r:id="Rf33bbf31eec948e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0017e288c7640d8" /><Relationship Type="http://schemas.openxmlformats.org/officeDocument/2006/relationships/slide" Target="/ppt/slides/slide1.xml" Id="Rb123fb2bc4ff485a" /><Relationship Type="http://schemas.openxmlformats.org/officeDocument/2006/relationships/slide" Target="/ppt/slides/slide2.xml" Id="Rbf43151dc43944d6" /><Relationship Type="http://schemas.openxmlformats.org/officeDocument/2006/relationships/slide" Target="/ppt/slides/slide3.xml" Id="R04ea9f7f3d1f492f" /><Relationship Type="http://schemas.openxmlformats.org/officeDocument/2006/relationships/slide" Target="/ppt/slides/slide4.xml" Id="R744b228c5ae940e4" /><Relationship Type="http://schemas.openxmlformats.org/officeDocument/2006/relationships/slide" Target="/ppt/slides/slide5.xml" Id="R704dafc2b7cb45b9" /><Relationship Type="http://schemas.openxmlformats.org/officeDocument/2006/relationships/slide" Target="/ppt/slides/slide6.xml" Id="Rf33bbf31eec948e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e910161c7f740f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d953f408fe40a5" /><Relationship Type="http://schemas.openxmlformats.org/officeDocument/2006/relationships/theme" Target="/ppt/slideMasters/theme/theme1.xml" Id="Rb73062e1bb5f475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cd953f408fe40a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3b936511494d1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a1047ded1744e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79c68721a744a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a55c266f81419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373c8594f94da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17c787a1d04e2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AMERGIN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AMERGIN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AMERGIN INVEST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AMERGIN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AMERGIN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AMERGIN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2020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−12 715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39 616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978 128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978 128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AMERGIN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984 151 713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AMERGIN INVEST AS</a:t>
            </a:r>
          </a:p>
        </p:txBody>
      </p:sp>
    </p:spTree>
  </p:cSld>
  <p:clrMapOvr>
    <a:masterClrMapping xmlns:a="http://schemas.openxmlformats.org/drawingml/2006/main"/>
  </p:clrMapOvr>
</p:sld>
</file>