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7ded6fdc0e47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43a42adb124dfc"/>
  </p:sldMasterIdLst>
  <p:sldIdLst>
    <p:sldId xmlns:r="http://schemas.openxmlformats.org/officeDocument/2006/relationships" id="256" r:id="Rf48a2c8ea7b84bcc"/>
    <p:sldId xmlns:r="http://schemas.openxmlformats.org/officeDocument/2006/relationships" id="257" r:id="R89e431d2f5e44497"/>
    <p:sldId xmlns:r="http://schemas.openxmlformats.org/officeDocument/2006/relationships" id="258" r:id="R5673a485ad16445c"/>
    <p:sldId xmlns:r="http://schemas.openxmlformats.org/officeDocument/2006/relationships" id="259" r:id="R6feead23c71e4ecc"/>
    <p:sldId xmlns:r="http://schemas.openxmlformats.org/officeDocument/2006/relationships" id="260" r:id="Rd7f732e1826a4f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3a42adb124dfc" /><Relationship Type="http://schemas.openxmlformats.org/officeDocument/2006/relationships/slide" Target="/ppt/slides/slide1.xml" Id="Rf48a2c8ea7b84bcc" /><Relationship Type="http://schemas.openxmlformats.org/officeDocument/2006/relationships/slide" Target="/ppt/slides/slide2.xml" Id="R89e431d2f5e44497" /><Relationship Type="http://schemas.openxmlformats.org/officeDocument/2006/relationships/slide" Target="/ppt/slides/slide3.xml" Id="R5673a485ad16445c" /><Relationship Type="http://schemas.openxmlformats.org/officeDocument/2006/relationships/slide" Target="/ppt/slides/slide4.xml" Id="R6feead23c71e4ecc" /><Relationship Type="http://schemas.openxmlformats.org/officeDocument/2006/relationships/slide" Target="/ppt/slides/slide5.xml" Id="Rd7f732e1826a4f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2d2a3110645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45271f5d14259" /><Relationship Type="http://schemas.openxmlformats.org/officeDocument/2006/relationships/theme" Target="/ppt/slideMasters/theme/theme1.xml" Id="Rb22c0894e50e4a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945271f5d142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8f3b51d1349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79a027b548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b021815e242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27bb39e3448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9faf6015f4a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LINK ARKITEKTUR AS AVD TRONDHEIM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LINK ARKITEKTUR AS AVD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LINK ARKITEKTUR AS AVD TRONDHEIM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LINK ARKITEKTUR AS AVD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LINK ARKITEKTUR AS AVD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LINK ARKITEKTUR AS AVD TRONDHEIM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383  Sentrum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0102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53 80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trondheim@linkarkitektur.no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984 194 897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LINK ARKITEKTUR AS AVD TRONDHEIM</a:t>
            </a:r>
          </a:p>
        </p:txBody>
      </p:sp>
    </p:spTree>
  </p:cSld>
  <p:clrMapOvr>
    <a:masterClrMapping xmlns:a="http://schemas.openxmlformats.org/drawingml/2006/main"/>
  </p:clrMapOvr>
</p:sld>
</file>