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2b4453e26b4c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0d4ee8a0384078"/>
  </p:sldMasterIdLst>
  <p:sldIdLst>
    <p:sldId xmlns:r="http://schemas.openxmlformats.org/officeDocument/2006/relationships" id="256" r:id="Rc4203a1e462c44e7"/>
    <p:sldId xmlns:r="http://schemas.openxmlformats.org/officeDocument/2006/relationships" id="257" r:id="R2b7dcfe1b22e4e92"/>
    <p:sldId xmlns:r="http://schemas.openxmlformats.org/officeDocument/2006/relationships" id="258" r:id="R17420964c2dd4f2e"/>
    <p:sldId xmlns:r="http://schemas.openxmlformats.org/officeDocument/2006/relationships" id="259" r:id="Rb6ced1c1d0a84103"/>
    <p:sldId xmlns:r="http://schemas.openxmlformats.org/officeDocument/2006/relationships" id="260" r:id="Rc07e72d9f9b54c53"/>
    <p:sldId xmlns:r="http://schemas.openxmlformats.org/officeDocument/2006/relationships" id="261" r:id="R5513860164544d14"/>
    <p:sldId xmlns:r="http://schemas.openxmlformats.org/officeDocument/2006/relationships" id="262" r:id="R64db19f5f53f4e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d4ee8a0384078" /><Relationship Type="http://schemas.openxmlformats.org/officeDocument/2006/relationships/slide" Target="/ppt/slides/slide1.xml" Id="Rc4203a1e462c44e7" /><Relationship Type="http://schemas.openxmlformats.org/officeDocument/2006/relationships/slide" Target="/ppt/slides/slide2.xml" Id="R2b7dcfe1b22e4e92" /><Relationship Type="http://schemas.openxmlformats.org/officeDocument/2006/relationships/slide" Target="/ppt/slides/slide3.xml" Id="R17420964c2dd4f2e" /><Relationship Type="http://schemas.openxmlformats.org/officeDocument/2006/relationships/slide" Target="/ppt/slides/slide4.xml" Id="Rb6ced1c1d0a84103" /><Relationship Type="http://schemas.openxmlformats.org/officeDocument/2006/relationships/slide" Target="/ppt/slides/slide5.xml" Id="Rc07e72d9f9b54c53" /><Relationship Type="http://schemas.openxmlformats.org/officeDocument/2006/relationships/slide" Target="/ppt/slides/slide6.xml" Id="R5513860164544d14" /><Relationship Type="http://schemas.openxmlformats.org/officeDocument/2006/relationships/slide" Target="/ppt/slides/slide7.xml" Id="R64db19f5f53f4e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c359e6ed246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1b11f16c7437c" /><Relationship Type="http://schemas.openxmlformats.org/officeDocument/2006/relationships/theme" Target="/ppt/slideMasters/theme/theme1.xml" Id="R7440b5b4cc6a4e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e1b11f16c743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82cd4055342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d14841f3347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519f03fe348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ab08b169548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f2407a40440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b24426a19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7c805208b43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FASADEPRODUKTER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FASADEPRODUKTER EIENDOM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8 526 396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6 585 968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33 384 874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66 086 917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 HOLDING 2 AS  –  81,0 %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HOLDING AS  –  19,0 %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20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984 200 218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