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93b1b78ee741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a46d2817a2449a"/>
  </p:sldMasterIdLst>
  <p:sldIdLst>
    <p:sldId xmlns:r="http://schemas.openxmlformats.org/officeDocument/2006/relationships" id="256" r:id="Rc7c68e29cf9e4bcf"/>
    <p:sldId xmlns:r="http://schemas.openxmlformats.org/officeDocument/2006/relationships" id="257" r:id="R21969d8e6f044f6e"/>
    <p:sldId xmlns:r="http://schemas.openxmlformats.org/officeDocument/2006/relationships" id="258" r:id="R5cf1d0cc97a74cf1"/>
    <p:sldId xmlns:r="http://schemas.openxmlformats.org/officeDocument/2006/relationships" id="259" r:id="R7ac0915d7e504bf6"/>
    <p:sldId xmlns:r="http://schemas.openxmlformats.org/officeDocument/2006/relationships" id="260" r:id="R25bd5f2583f6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46d2817a2449a" /><Relationship Type="http://schemas.openxmlformats.org/officeDocument/2006/relationships/slide" Target="/ppt/slides/slide1.xml" Id="Rc7c68e29cf9e4bcf" /><Relationship Type="http://schemas.openxmlformats.org/officeDocument/2006/relationships/slide" Target="/ppt/slides/slide2.xml" Id="R21969d8e6f044f6e" /><Relationship Type="http://schemas.openxmlformats.org/officeDocument/2006/relationships/slide" Target="/ppt/slides/slide3.xml" Id="R5cf1d0cc97a74cf1" /><Relationship Type="http://schemas.openxmlformats.org/officeDocument/2006/relationships/slide" Target="/ppt/slides/slide4.xml" Id="R7ac0915d7e504bf6" /><Relationship Type="http://schemas.openxmlformats.org/officeDocument/2006/relationships/slide" Target="/ppt/slides/slide5.xml" Id="R25bd5f2583f6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7465ae0ea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e739f9ae7414a" /><Relationship Type="http://schemas.openxmlformats.org/officeDocument/2006/relationships/theme" Target="/ppt/slideMasters/theme/theme1.xml" Id="Rfdfb87522286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e739f9ae741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bf665f3ef40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4ad9b2e4d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0c52c55e2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68d9e0c724d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47b2dcff8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MOTORISERT CURER BUDSERVICE TRANSPORT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MOTORISERT CURER BUDSERVICE TRANSPORT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984 215 096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MOTORISERT CURER BUDSERVICE TRANSPORT BERGEN AS</a:t>
            </a:r>
          </a:p>
        </p:txBody>
      </p:sp>
    </p:spTree>
  </p:cSld>
  <p:clrMapOvr>
    <a:masterClrMapping xmlns:a="http://schemas.openxmlformats.org/drawingml/2006/main"/>
  </p:clrMapOvr>
</p:sld>
</file>