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88ebebc70b40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1986b761e4158"/>
  </p:sldMasterIdLst>
  <p:sldIdLst>
    <p:sldId xmlns:r="http://schemas.openxmlformats.org/officeDocument/2006/relationships" id="256" r:id="Ra9e0aa400b994fae"/>
    <p:sldId xmlns:r="http://schemas.openxmlformats.org/officeDocument/2006/relationships" id="257" r:id="R7f5b4fdd7a844ae2"/>
    <p:sldId xmlns:r="http://schemas.openxmlformats.org/officeDocument/2006/relationships" id="258" r:id="Rae1c3a31916a49dd"/>
    <p:sldId xmlns:r="http://schemas.openxmlformats.org/officeDocument/2006/relationships" id="259" r:id="R4aec27f739dc41da"/>
    <p:sldId xmlns:r="http://schemas.openxmlformats.org/officeDocument/2006/relationships" id="260" r:id="Rae666ac9b99d40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1986b761e4158" /><Relationship Type="http://schemas.openxmlformats.org/officeDocument/2006/relationships/slide" Target="/ppt/slides/slide1.xml" Id="Ra9e0aa400b994fae" /><Relationship Type="http://schemas.openxmlformats.org/officeDocument/2006/relationships/slide" Target="/ppt/slides/slide2.xml" Id="R7f5b4fdd7a844ae2" /><Relationship Type="http://schemas.openxmlformats.org/officeDocument/2006/relationships/slide" Target="/ppt/slides/slide3.xml" Id="Rae1c3a31916a49dd" /><Relationship Type="http://schemas.openxmlformats.org/officeDocument/2006/relationships/slide" Target="/ppt/slides/slide4.xml" Id="R4aec27f739dc41da" /><Relationship Type="http://schemas.openxmlformats.org/officeDocument/2006/relationships/slide" Target="/ppt/slides/slide5.xml" Id="Rae666ac9b99d40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d0f785f3742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7e80fc6c0477f" /><Relationship Type="http://schemas.openxmlformats.org/officeDocument/2006/relationships/theme" Target="/ppt/slideMasters/theme/theme1.xml" Id="R1e3f287c68b248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37e80fc6c047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633c6610c4c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828702ee44d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c4c71e6e649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7b480d3444d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2fbebe35f44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MARTIN LANNER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MARTIN LANNER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MARTIN LANNER ble etablert [år] og holder til i Nevlunghavn.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MARTIN LANNER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MARTIN LANNER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MARTIN LANNER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Mølenveien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3296 Nevlunghavn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984 233 639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MARTIN LANNER</a:t>
            </a:r>
          </a:p>
        </p:txBody>
      </p:sp>
    </p:spTree>
  </p:cSld>
  <p:clrMapOvr>
    <a:masterClrMapping xmlns:a="http://schemas.openxmlformats.org/drawingml/2006/main"/>
  </p:clrMapOvr>
</p:sld>
</file>