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a4e65c9d8f4b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6d236420834683"/>
  </p:sldMasterIdLst>
  <p:sldIdLst>
    <p:sldId xmlns:r="http://schemas.openxmlformats.org/officeDocument/2006/relationships" id="256" r:id="R3a25ddc8af464c09"/>
    <p:sldId xmlns:r="http://schemas.openxmlformats.org/officeDocument/2006/relationships" id="257" r:id="Ra7f7501f5da34c76"/>
    <p:sldId xmlns:r="http://schemas.openxmlformats.org/officeDocument/2006/relationships" id="258" r:id="Ra5b5c4711e95415b"/>
    <p:sldId xmlns:r="http://schemas.openxmlformats.org/officeDocument/2006/relationships" id="259" r:id="R91f0c29a3a454b2c"/>
    <p:sldId xmlns:r="http://schemas.openxmlformats.org/officeDocument/2006/relationships" id="260" r:id="Rc7871e272f3e4a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d236420834683" /><Relationship Type="http://schemas.openxmlformats.org/officeDocument/2006/relationships/slide" Target="/ppt/slides/slide1.xml" Id="R3a25ddc8af464c09" /><Relationship Type="http://schemas.openxmlformats.org/officeDocument/2006/relationships/slide" Target="/ppt/slides/slide2.xml" Id="Ra7f7501f5da34c76" /><Relationship Type="http://schemas.openxmlformats.org/officeDocument/2006/relationships/slide" Target="/ppt/slides/slide3.xml" Id="Ra5b5c4711e95415b" /><Relationship Type="http://schemas.openxmlformats.org/officeDocument/2006/relationships/slide" Target="/ppt/slides/slide4.xml" Id="R91f0c29a3a454b2c" /><Relationship Type="http://schemas.openxmlformats.org/officeDocument/2006/relationships/slide" Target="/ppt/slides/slide5.xml" Id="Rc7871e272f3e4a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b44b3a2df545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604ac0d704952" /><Relationship Type="http://schemas.openxmlformats.org/officeDocument/2006/relationships/theme" Target="/ppt/slideMasters/theme/theme1.xml" Id="R89f806a3d7394d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f604ac0d7049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4bf40469a45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5b810c49f49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782e76d4941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5eec90a8449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ae1e5966b4d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LØKKA INVEST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LØKKA INVEST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LØKKA INVEST ANS ble etablert [år] og holder til i Torød.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LØKKA INVEST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LØKKA INVEST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LØKKA INVEST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Buktaveien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3135 Torød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38 42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984 245 890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LØKKA INVEST ANS</a:t>
            </a:r>
          </a:p>
        </p:txBody>
      </p:sp>
    </p:spTree>
  </p:cSld>
  <p:clrMapOvr>
    <a:masterClrMapping xmlns:a="http://schemas.openxmlformats.org/drawingml/2006/main"/>
  </p:clrMapOvr>
</p:sld>
</file>