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46241e3be34e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b355973939495e"/>
  </p:sldMasterIdLst>
  <p:sldIdLst>
    <p:sldId xmlns:r="http://schemas.openxmlformats.org/officeDocument/2006/relationships" id="256" r:id="R8595c95f2dac433c"/>
    <p:sldId xmlns:r="http://schemas.openxmlformats.org/officeDocument/2006/relationships" id="257" r:id="Re3b8d85c30334766"/>
    <p:sldId xmlns:r="http://schemas.openxmlformats.org/officeDocument/2006/relationships" id="258" r:id="R12e1ca01279748ed"/>
    <p:sldId xmlns:r="http://schemas.openxmlformats.org/officeDocument/2006/relationships" id="259" r:id="Ra0a419dc8e6b4773"/>
    <p:sldId xmlns:r="http://schemas.openxmlformats.org/officeDocument/2006/relationships" id="260" r:id="R5edc3852cc6e4fe2"/>
    <p:sldId xmlns:r="http://schemas.openxmlformats.org/officeDocument/2006/relationships" id="261" r:id="R63c2eee722f94407"/>
    <p:sldId xmlns:r="http://schemas.openxmlformats.org/officeDocument/2006/relationships" id="262" r:id="R03c6db11e37743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b355973939495e" /><Relationship Type="http://schemas.openxmlformats.org/officeDocument/2006/relationships/slide" Target="/ppt/slides/slide1.xml" Id="R8595c95f2dac433c" /><Relationship Type="http://schemas.openxmlformats.org/officeDocument/2006/relationships/slide" Target="/ppt/slides/slide2.xml" Id="Re3b8d85c30334766" /><Relationship Type="http://schemas.openxmlformats.org/officeDocument/2006/relationships/slide" Target="/ppt/slides/slide3.xml" Id="R12e1ca01279748ed" /><Relationship Type="http://schemas.openxmlformats.org/officeDocument/2006/relationships/slide" Target="/ppt/slides/slide4.xml" Id="Ra0a419dc8e6b4773" /><Relationship Type="http://schemas.openxmlformats.org/officeDocument/2006/relationships/slide" Target="/ppt/slides/slide5.xml" Id="R5edc3852cc6e4fe2" /><Relationship Type="http://schemas.openxmlformats.org/officeDocument/2006/relationships/slide" Target="/ppt/slides/slide6.xml" Id="R63c2eee722f94407" /><Relationship Type="http://schemas.openxmlformats.org/officeDocument/2006/relationships/slide" Target="/ppt/slides/slide7.xml" Id="R03c6db11e37743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5a73e8cfb84b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220f06c384990" /><Relationship Type="http://schemas.openxmlformats.org/officeDocument/2006/relationships/theme" Target="/ppt/slideMasters/theme/theme1.xml" Id="R815b6a1a534c43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0220f06c3849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9311a3bf24a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04f9183da4c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447d506a54f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0001813ae4f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9e0f4d21c4f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d6e3ee3864f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03f21f09442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COD-EXPORT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COD-EXPORT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658 625 013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11 369 752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6 636 340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31 997 389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147 847 995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TEVAL INVEST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ABACS AS  –  16,3 %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CHRISTIN PEDERSEN HOLDING AS  –  16,3 %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ERIK MATHIESEN HOLDING AS  –  16,3 %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Keiser Wilhelms gate 24-26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10 17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www.bacalhau.no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984 265 700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